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5" r:id="rId5"/>
    <p:sldId id="257" r:id="rId6"/>
    <p:sldId id="259" r:id="rId7"/>
    <p:sldId id="260" r:id="rId8"/>
    <p:sldId id="267" r:id="rId9"/>
    <p:sldId id="268" r:id="rId10"/>
    <p:sldId id="266" r:id="rId11"/>
    <p:sldId id="264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79D91-4F8E-4895-B498-E51930623228}" name="April Peterson" initials="AP" userId="S::april@bridgelanguage.com::cfb9a340-bf55-4396-b457-b9ec7170f2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FCE50-173D-4F52-A9A8-45C9C6DD355F}" v="7" dt="2025-03-17T19:17:3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4B28DD09-21DE-E18D-D4CF-6A96F7B67C80}"/>
    <pc:docChg chg="modSld">
      <pc:chgData name="Kalow, Sophie (She/Her/Hers) (DOT)" userId="S::sophie.kalow@state.mn.us::3630984d-3d67-467a-b004-b0ced724a802" providerId="AD" clId="Web-{4B28DD09-21DE-E18D-D4CF-6A96F7B67C80}" dt="2024-06-11T19:08:55.709" v="33" actId="20577"/>
      <pc:docMkLst>
        <pc:docMk/>
      </pc:docMkLst>
      <pc:sldChg chg="modSp">
        <pc:chgData name="Kalow, Sophie (She/Her/Hers) (DOT)" userId="S::sophie.kalow@state.mn.us::3630984d-3d67-467a-b004-b0ced724a802" providerId="AD" clId="Web-{4B28DD09-21DE-E18D-D4CF-6A96F7B67C80}" dt="2024-06-11T19:06:55.928" v="4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4B28DD09-21DE-E18D-D4CF-6A96F7B67C80}" dt="2024-06-11T19:06:55.928" v="4" actId="20577"/>
          <ac:spMkLst>
            <pc:docMk/>
            <pc:sldMk cId="2379334674" sldId="257"/>
            <ac:spMk id="3" creationId="{189EFA8F-5420-2229-D94F-5EF6685BEF67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6:51.069" v="1" actId="20577"/>
          <ac:spMkLst>
            <pc:docMk/>
            <pc:sldMk cId="2379334674" sldId="257"/>
            <ac:spMk id="19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4B28DD09-21DE-E18D-D4CF-6A96F7B67C80}" dt="2024-06-11T19:08:55.709" v="33" actId="20577"/>
        <pc:sldMkLst>
          <pc:docMk/>
          <pc:sldMk cId="1038977859" sldId="264"/>
        </pc:sldMkLst>
        <pc:spChg chg="mod">
          <ac:chgData name="Kalow, Sophie (She/Her/Hers) (DOT)" userId="S::sophie.kalow@state.mn.us::3630984d-3d67-467a-b004-b0ced724a802" providerId="AD" clId="Web-{4B28DD09-21DE-E18D-D4CF-6A96F7B67C80}" dt="2024-06-11T19:08:52.177" v="32" actId="20577"/>
          <ac:spMkLst>
            <pc:docMk/>
            <pc:sldMk cId="1038977859" sldId="264"/>
            <ac:spMk id="19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8:55.709" v="33" actId="20577"/>
          <ac:spMkLst>
            <pc:docMk/>
            <pc:sldMk cId="1038977859" sldId="264"/>
            <ac:spMk id="27" creationId="{85E3ED22-8EE0-C72D-7F67-A1A502D2EA92}"/>
          </ac:spMkLst>
        </pc:spChg>
      </pc:sldChg>
      <pc:sldChg chg="modSp">
        <pc:chgData name="Kalow, Sophie (She/Her/Hers) (DOT)" userId="S::sophie.kalow@state.mn.us::3630984d-3d67-467a-b004-b0ced724a802" providerId="AD" clId="Web-{4B28DD09-21DE-E18D-D4CF-6A96F7B67C80}" dt="2024-06-11T19:08:43.615" v="30" actId="1076"/>
        <pc:sldMkLst>
          <pc:docMk/>
          <pc:sldMk cId="1509208777" sldId="266"/>
        </pc:sldMkLst>
        <pc:spChg chg="mod">
          <ac:chgData name="Kalow, Sophie (She/Her/Hers) (DOT)" userId="S::sophie.kalow@state.mn.us::3630984d-3d67-467a-b004-b0ced724a802" providerId="AD" clId="Web-{4B28DD09-21DE-E18D-D4CF-6A96F7B67C80}" dt="2024-06-11T19:08:43.615" v="30" actId="1076"/>
          <ac:spMkLst>
            <pc:docMk/>
            <pc:sldMk cId="1509208777" sldId="266"/>
            <ac:spMk id="1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8:08.428" v="22" actId="20577"/>
          <ac:spMkLst>
            <pc:docMk/>
            <pc:sldMk cId="1509208777" sldId="266"/>
            <ac:spMk id="1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7:49.131" v="16" actId="1076"/>
          <ac:spMkLst>
            <pc:docMk/>
            <pc:sldMk cId="1509208777" sldId="266"/>
            <ac:spMk id="23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7:54.490" v="19" actId="20577"/>
          <ac:spMkLst>
            <pc:docMk/>
            <pc:sldMk cId="1509208777" sldId="266"/>
            <ac:spMk id="2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4B28DD09-21DE-E18D-D4CF-6A96F7B67C80}" dt="2024-06-11T19:07:26.756" v="11" actId="1076"/>
        <pc:sldMkLst>
          <pc:docMk/>
          <pc:sldMk cId="2443456298" sldId="267"/>
        </pc:sldMkLst>
        <pc:spChg chg="mod">
          <ac:chgData name="Kalow, Sophie (She/Her/Hers) (DOT)" userId="S::sophie.kalow@state.mn.us::3630984d-3d67-467a-b004-b0ced724a802" providerId="AD" clId="Web-{4B28DD09-21DE-E18D-D4CF-6A96F7B67C80}" dt="2024-06-11T19:07:26.756" v="11" actId="1076"/>
          <ac:spMkLst>
            <pc:docMk/>
            <pc:sldMk cId="2443456298" sldId="267"/>
            <ac:spMk id="1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7:19.803" v="10" actId="20577"/>
          <ac:spMkLst>
            <pc:docMk/>
            <pc:sldMk cId="2443456298" sldId="267"/>
            <ac:spMk id="18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7:15.022" v="7" actId="20577"/>
          <ac:spMkLst>
            <pc:docMk/>
            <pc:sldMk cId="2443456298" sldId="267"/>
            <ac:spMk id="25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4B28DD09-21DE-E18D-D4CF-6A96F7B67C80}" dt="2024-06-11T19:07:45.006" v="15" actId="20577"/>
        <pc:sldMkLst>
          <pc:docMk/>
          <pc:sldMk cId="1824474342" sldId="268"/>
        </pc:sldMkLst>
        <pc:spChg chg="mod">
          <ac:chgData name="Kalow, Sophie (She/Her/Hers) (DOT)" userId="S::sophie.kalow@state.mn.us::3630984d-3d67-467a-b004-b0ced724a802" providerId="AD" clId="Web-{4B28DD09-21DE-E18D-D4CF-6A96F7B67C80}" dt="2024-06-11T19:07:39.037" v="13" actId="20577"/>
          <ac:spMkLst>
            <pc:docMk/>
            <pc:sldMk cId="1824474342" sldId="268"/>
            <ac:spMk id="19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28DD09-21DE-E18D-D4CF-6A96F7B67C80}" dt="2024-06-11T19:07:45.006" v="15" actId="20577"/>
          <ac:spMkLst>
            <pc:docMk/>
            <pc:sldMk cId="1824474342" sldId="268"/>
            <ac:spMk id="27" creationId="{85E3ED22-8EE0-C72D-7F67-A1A502D2EA92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373FCE50-173D-4F52-A9A8-45C9C6DD355F}"/>
    <pc:docChg chg="modSld">
      <pc:chgData name="Kalow, Sophie (She/Her/Hers) (DOT)" userId="S::sophie.kalow@state.mn.us::3630984d-3d67-467a-b004-b0ced724a802" providerId="AD" clId="Web-{373FCE50-173D-4F52-A9A8-45C9C6DD355F}" dt="2025-03-17T19:17:34.326" v="4" actId="20577"/>
      <pc:docMkLst>
        <pc:docMk/>
      </pc:docMkLst>
      <pc:sldChg chg="modSp">
        <pc:chgData name="Kalow, Sophie (She/Her/Hers) (DOT)" userId="S::sophie.kalow@state.mn.us::3630984d-3d67-467a-b004-b0ced724a802" providerId="AD" clId="Web-{373FCE50-173D-4F52-A9A8-45C9C6DD355F}" dt="2025-03-17T19:17:34.326" v="4" actId="20577"/>
        <pc:sldMkLst>
          <pc:docMk/>
          <pc:sldMk cId="1102266079" sldId="260"/>
        </pc:sldMkLst>
        <pc:spChg chg="mod">
          <ac:chgData name="Kalow, Sophie (She/Her/Hers) (DOT)" userId="S::sophie.kalow@state.mn.us::3630984d-3d67-467a-b004-b0ced724a802" providerId="AD" clId="Web-{373FCE50-173D-4F52-A9A8-45C9C6DD355F}" dt="2025-03-17T19:17:34.326" v="4" actId="20577"/>
          <ac:spMkLst>
            <pc:docMk/>
            <pc:sldMk cId="1102266079" sldId="260"/>
            <ac:spMk id="3" creationId="{AB253237-BC33-7CDB-4FC2-B95152DCE26C}"/>
          </ac:spMkLst>
        </pc:spChg>
        <pc:spChg chg="mod">
          <ac:chgData name="Kalow, Sophie (She/Her/Hers) (DOT)" userId="S::sophie.kalow@state.mn.us::3630984d-3d67-467a-b004-b0ced724a802" providerId="AD" clId="Web-{373FCE50-173D-4F52-A9A8-45C9C6DD355F}" dt="2025-03-17T19:17:29.185" v="1" actId="20577"/>
          <ac:spMkLst>
            <pc:docMk/>
            <pc:sldMk cId="1102266079" sldId="260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895"/>
            <a:ext cx="7772400" cy="5829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97961" y="4975894"/>
            <a:ext cx="2280099" cy="58293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067" y="9304552"/>
            <a:ext cx="1556473" cy="934216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5023302" y="10345299"/>
            <a:ext cx="2242002" cy="58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mnsaferoutestoschool.org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2AC2ED9-280A-8C78-327E-C936EF3A75A1}"/>
              </a:ext>
            </a:extLst>
          </p:cNvPr>
          <p:cNvSpPr txBox="1">
            <a:spLocks/>
          </p:cNvSpPr>
          <p:nvPr/>
        </p:nvSpPr>
        <p:spPr>
          <a:xfrm>
            <a:off x="5023302" y="5404098"/>
            <a:ext cx="2242002" cy="325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txhob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ntxov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tso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nraum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23FB0F-9548-93FB-181A-69E4F12D82F0}"/>
              </a:ext>
            </a:extLst>
          </p:cNvPr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89891-5758-C3FE-4DEA-401F125C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D1B27-1062-46C1-5D60-201817A95164}"/>
                </a:ext>
              </a:extLst>
            </p:cNvPr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EE45397-10A0-C2EC-092D-44FBE3FD91C6}"/>
                </a:ext>
              </a:extLst>
            </p:cNvPr>
            <p:cNvSpPr txBox="1">
              <a:spLocks/>
            </p:cNvSpPr>
            <p:nvPr/>
          </p:nvSpPr>
          <p:spPr>
            <a:xfrm>
              <a:off x="5023471" y="5198285"/>
              <a:ext cx="2242002" cy="325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txhob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ntxov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tos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neeg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tuaj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tso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tawm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nraum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zoov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E4C3A8-3B8F-9FA2-0431-314EEFB1D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6236" y="8681437"/>
              <a:ext cx="1556473" cy="934216"/>
            </a:xfrm>
            <a:prstGeom prst="rect">
              <a:avLst/>
            </a:prstGeom>
          </p:spPr>
        </p:pic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C22FA728-A51A-CC28-5E10-83DCBB8781F1}"/>
                </a:ext>
              </a:extLst>
            </p:cNvPr>
            <p:cNvSpPr txBox="1">
              <a:spLocks/>
            </p:cNvSpPr>
            <p:nvPr/>
          </p:nvSpPr>
          <p:spPr>
            <a:xfrm>
              <a:off x="5023471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22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E81AA-D3BC-D9A7-6ED3-E2382339343F}"/>
              </a:ext>
            </a:extLst>
          </p:cNvPr>
          <p:cNvGrpSpPr/>
          <p:nvPr/>
        </p:nvGrpSpPr>
        <p:grpSpPr>
          <a:xfrm>
            <a:off x="461699" y="212860"/>
            <a:ext cx="6849002" cy="4690200"/>
            <a:chOff x="621164" y="247584"/>
            <a:chExt cx="6849002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13967"/>
              <a:ext cx="3846663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saib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xyuas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txhob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qho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Thaum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xav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tias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ntxim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li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nkim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vim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tsav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tsheb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thauj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mus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kawm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es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nyob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deb,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tabsis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xiam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muaj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nqis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nrog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uake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1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mais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tsuas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siv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ntev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li 10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nasthis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xwb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thiab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2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mais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tsuas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siv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ntev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li 20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nasthis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xwb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. 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Txhaub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nws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mus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kawm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txhua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hnub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tshwj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xeeb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thaum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/>
                  <a:ea typeface="Verdana"/>
                  <a:cs typeface="Verdana" panose="020B0604030504040204" pitchFamily="34" charset="0"/>
                </a:rPr>
                <a:t>Tsib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 Hlis </a:t>
              </a:r>
              <a:r>
                <a:rPr lang="en-US" sz="1100" b="1" dirty="0" err="1">
                  <a:latin typeface="Verdana"/>
                  <a:ea typeface="Verdana"/>
                  <a:cs typeface="Verdana" panose="020B0604030504040204" pitchFamily="34" charset="0"/>
                </a:rPr>
                <a:t>hnub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/>
                  <a:ea typeface="Verdana"/>
                  <a:cs typeface="Verdana" panose="020B0604030504040204" pitchFamily="34" charset="0"/>
                </a:rPr>
                <a:t>tim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 7th, Hnub </a:t>
              </a:r>
              <a:r>
                <a:rPr lang="en-US" sz="1100" b="1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100" b="1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 Mus Kawm </a:t>
              </a:r>
              <a:r>
                <a:rPr lang="en-US" sz="1100" b="1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Kom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paub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ntau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dua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txog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Hnub Taug Kev Thaum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No [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NAME OF SCHOOL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] es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tiv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tauj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NAME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] at [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PHONE NUMBER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los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email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ntawm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EMAIL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P.S.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muaj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hwv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tsam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kom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tuaj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pab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dawb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tau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hnub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Taug Kev Thaum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No Tiv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tauj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b="1" dirty="0">
                  <a:latin typeface="Verdana"/>
                  <a:ea typeface="Verdana"/>
                  <a:cs typeface="Verdana" panose="020B0604030504040204" pitchFamily="34" charset="0"/>
                </a:rPr>
                <a:t>[NAME]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kom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paub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/>
                  <a:ea typeface="Verdana"/>
                  <a:cs typeface="Verdana" panose="020B0604030504040204" pitchFamily="34" charset="0"/>
                </a:rPr>
                <a:t>ntau</a:t>
              </a:r>
              <a:r>
                <a:rPr lang="en-US" sz="1100" dirty="0">
                  <a:latin typeface="Verdana"/>
                  <a:ea typeface="Verdana"/>
                  <a:cs typeface="Verdana" panose="020B0604030504040204" pitchFamily="34" charset="0"/>
                </a:rPr>
                <a:t> dua.</a:t>
              </a:r>
            </a:p>
          </p:txBody>
        </p: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4832432" y="3249129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 flipV="1">
              <a:off x="4832432" y="3656170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V="1">
              <a:off x="4832432" y="4063211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flipV="1">
              <a:off x="4832432" y="4466945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FA8F-5420-2229-D94F-5EF6685BEF67}"/>
              </a:ext>
            </a:extLst>
          </p:cNvPr>
          <p:cNvSpPr txBox="1">
            <a:spLocks/>
          </p:cNvSpPr>
          <p:nvPr/>
        </p:nvSpPr>
        <p:spPr>
          <a:xfrm>
            <a:off x="461699" y="5981166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Thaum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xav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tias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ntxim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nkim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vim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tsav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deb,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tabsis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xiam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nqis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uake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1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mais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tsuas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10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nasthis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xwb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2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mais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tsuas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20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nasthis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xwb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 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nws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tshwj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xeeb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Tsib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Hlis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tim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7th, Hnub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Kom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Hnub Taug Kev Thaum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No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at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P.S.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dawb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Taug Kev Thaum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No Tiv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DB1EFE-223A-484A-27EB-A7307280D8FD}"/>
              </a:ext>
            </a:extLst>
          </p:cNvPr>
          <p:cNvCxnSpPr>
            <a:cxnSpLocks/>
          </p:cNvCxnSpPr>
          <p:nvPr/>
        </p:nvCxnSpPr>
        <p:spPr>
          <a:xfrm flipV="1">
            <a:off x="4672967" y="8216328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927053-51F7-23EF-8085-0669BC0C280E}"/>
              </a:ext>
            </a:extLst>
          </p:cNvPr>
          <p:cNvCxnSpPr>
            <a:cxnSpLocks/>
          </p:cNvCxnSpPr>
          <p:nvPr/>
        </p:nvCxnSpPr>
        <p:spPr>
          <a:xfrm flipV="1">
            <a:off x="4672967" y="862336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87CE6-B03C-96F1-33FC-D94A7C8EE505}"/>
              </a:ext>
            </a:extLst>
          </p:cNvPr>
          <p:cNvCxnSpPr>
            <a:cxnSpLocks/>
          </p:cNvCxnSpPr>
          <p:nvPr/>
        </p:nvCxnSpPr>
        <p:spPr>
          <a:xfrm flipV="1">
            <a:off x="4672967" y="903041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D85D5-A06A-D77A-326A-A939D349ECFB}"/>
              </a:ext>
            </a:extLst>
          </p:cNvPr>
          <p:cNvCxnSpPr>
            <a:cxnSpLocks/>
          </p:cNvCxnSpPr>
          <p:nvPr/>
        </p:nvCxnSpPr>
        <p:spPr>
          <a:xfrm flipV="1">
            <a:off x="4672967" y="943414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1AF16-3BC2-8551-CCAF-D95C2CC6F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99" y="5214783"/>
            <a:ext cx="1040635" cy="624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821DA8-C6C6-8A3E-9E91-18FCD0C27FED}"/>
              </a:ext>
            </a:extLst>
          </p:cNvPr>
          <p:cNvSpPr/>
          <p:nvPr/>
        </p:nvSpPr>
        <p:spPr>
          <a:xfrm>
            <a:off x="6639368" y="52147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5993175"/>
            <a:chOff x="0" y="4234442"/>
            <a:chExt cx="7772400" cy="59931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50474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[School Name],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[School Name],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29253" y="927223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nplooj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ntoos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Taug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vam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zam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xa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!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Kawm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b="1" i="1" dirty="0">
                <a:latin typeface="Verdana"/>
                <a:ea typeface="Verdana"/>
                <a:cs typeface="Verdana" panose="020B0604030504040204" pitchFamily="34" charset="0"/>
              </a:rPr>
              <a:t>[X#]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tub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ntxhais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i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!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phais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tib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Kom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xws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Taug Kev Mus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Ke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Kab Sab,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P.S.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Hnub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Wednesday,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Tsib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Hlis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tim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7th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ntsoov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mam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qhia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ntxiv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70736B-ED58-8DC7-0D4D-C9EEB1E83918}"/>
              </a:ext>
            </a:extLst>
          </p:cNvPr>
          <p:cNvGrpSpPr/>
          <p:nvPr/>
        </p:nvGrpSpPr>
        <p:grpSpPr>
          <a:xfrm>
            <a:off x="4640521" y="3162385"/>
            <a:ext cx="2637734" cy="1224430"/>
            <a:chOff x="4832432" y="3249129"/>
            <a:chExt cx="2637734" cy="122443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832432" y="3249129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832432" y="3656170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832432" y="4063211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832432" y="4466945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53" y="160840"/>
            <a:ext cx="1040635" cy="624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6922" y="160840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3237-BC33-7CDB-4FC2-B95152DCE26C}"/>
              </a:ext>
            </a:extLst>
          </p:cNvPr>
          <p:cNvSpPr txBox="1">
            <a:spLocks/>
          </p:cNvSpPr>
          <p:nvPr/>
        </p:nvSpPr>
        <p:spPr>
          <a:xfrm>
            <a:off x="429253" y="5903739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nplooj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ntoos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Taug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vam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zoo,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zam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xa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!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Kawm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b="1" i="1" dirty="0">
                <a:latin typeface="Verdana"/>
                <a:ea typeface="Verdana"/>
                <a:cs typeface="Verdana" panose="020B0604030504040204" pitchFamily="34" charset="0"/>
              </a:rPr>
              <a:t>[X#]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tub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ntxhais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i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!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puaj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phais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tib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Kom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xws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li Taug Kev Mus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Ke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Kab Sab,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P.S. 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Hnub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Wednesday,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Tsib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Hlis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/>
                <a:ea typeface="Verdana"/>
                <a:cs typeface="Verdana" panose="020B0604030504040204" pitchFamily="34" charset="0"/>
              </a:rPr>
              <a:t>tim</a:t>
            </a:r>
            <a:r>
              <a:rPr lang="en-US" sz="1100" b="1" dirty="0">
                <a:latin typeface="Verdana"/>
                <a:ea typeface="Verdana"/>
                <a:cs typeface="Verdana" panose="020B0604030504040204" pitchFamily="34" charset="0"/>
              </a:rPr>
              <a:t> 7th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ntsoov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mam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qhia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/>
                <a:ea typeface="Verdana"/>
                <a:cs typeface="Verdana" panose="020B0604030504040204" pitchFamily="34" charset="0"/>
              </a:rPr>
              <a:t>ntxiv</a:t>
            </a:r>
            <a:r>
              <a:rPr lang="en-US" sz="11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9AED9-905C-B730-772D-1791271C1A71}"/>
              </a:ext>
            </a:extLst>
          </p:cNvPr>
          <p:cNvGrpSpPr/>
          <p:nvPr/>
        </p:nvGrpSpPr>
        <p:grpSpPr>
          <a:xfrm>
            <a:off x="4640521" y="8138901"/>
            <a:ext cx="2637734" cy="1224430"/>
            <a:chOff x="4832432" y="3249129"/>
            <a:chExt cx="2637734" cy="12244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4B1FBA7-FB1D-C513-B6EE-2FDDD1D6C07B}"/>
                </a:ext>
              </a:extLst>
            </p:cNvPr>
            <p:cNvCxnSpPr/>
            <p:nvPr/>
          </p:nvCxnSpPr>
          <p:spPr>
            <a:xfrm flipV="1">
              <a:off x="4832432" y="3249129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4C4F1CF-6981-9BED-A073-6CC612F746FD}"/>
                </a:ext>
              </a:extLst>
            </p:cNvPr>
            <p:cNvCxnSpPr/>
            <p:nvPr/>
          </p:nvCxnSpPr>
          <p:spPr>
            <a:xfrm flipV="1">
              <a:off x="4832432" y="3656170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6C2DFA-D9CB-607D-7F41-A7A7114209F3}"/>
                </a:ext>
              </a:extLst>
            </p:cNvPr>
            <p:cNvCxnSpPr/>
            <p:nvPr/>
          </p:nvCxnSpPr>
          <p:spPr>
            <a:xfrm flipV="1">
              <a:off x="4832432" y="4063211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F2DC5A-A252-DEB8-2CA0-CF813E0B6C74}"/>
                </a:ext>
              </a:extLst>
            </p:cNvPr>
            <p:cNvCxnSpPr/>
            <p:nvPr/>
          </p:nvCxnSpPr>
          <p:spPr>
            <a:xfrm flipV="1">
              <a:off x="4832432" y="4466945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FA8BB2B-8611-90DF-876D-06021A647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53" y="5137356"/>
            <a:ext cx="1040635" cy="6246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82A7AF-2293-6C91-9014-C892259F493D}"/>
              </a:ext>
            </a:extLst>
          </p:cNvPr>
          <p:cNvSpPr/>
          <p:nvPr/>
        </p:nvSpPr>
        <p:spPr>
          <a:xfrm>
            <a:off x="6606922" y="5137356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09651" y="5122092"/>
              <a:ext cx="2242002" cy="32974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phooj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ywg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0354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37589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003865"/>
                  </a:solidFill>
                  <a:latin typeface="Brandon Grotesque Regular"/>
                  <a:ea typeface="Verdana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164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txog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nplooj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ntoos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hlav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003865"/>
                  </a:solidFill>
                  <a:latin typeface="Brandon Grotesque Regular"/>
                  <a:ea typeface="Verdana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45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B7E5B-70F6-EE99-EAD7-C75597634A3F}"/>
              </a:ext>
            </a:extLst>
          </p:cNvPr>
          <p:cNvGrpSpPr/>
          <p:nvPr/>
        </p:nvGrpSpPr>
        <p:grpSpPr>
          <a:xfrm>
            <a:off x="504201" y="178192"/>
            <a:ext cx="6806470" cy="4666137"/>
            <a:chOff x="621164" y="295710"/>
            <a:chExt cx="6806470" cy="466613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38030"/>
              <a:ext cx="3480936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/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[</a:t>
              </a:r>
              <a:r>
                <a:rPr lang="en-US" sz="1000" b="1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/>
                  <a:ea typeface="Verdana"/>
                  <a:cs typeface="Verdana" panose="020B0604030504040204" pitchFamily="34" charset="0"/>
                </a:rPr>
                <a:t>Tsib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 Hlis </a:t>
              </a:r>
              <a:r>
                <a:rPr lang="en-US" sz="1000" b="1" dirty="0" err="1">
                  <a:latin typeface="Verdana"/>
                  <a:ea typeface="Verdana"/>
                  <a:cs typeface="Verdana" panose="020B0604030504040204" pitchFamily="34" charset="0"/>
                </a:rPr>
                <a:t>tim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 7th]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hnub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Mus Kawm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txhoos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xyoos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zaug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txhaub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nrog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uasi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, 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twb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es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tsis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npav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. 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Qhov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no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qho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zoo!</a:t>
              </a:r>
            </a:p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li,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yeej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ntsim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10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20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Tshwj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xeeb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[May 8th]!</a:t>
              </a:r>
            </a:p>
            <a:p>
              <a:pPr algn="l"/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Kom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dua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txog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Hnub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Mus Kawm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tuaj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pab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dawb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tiv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tauj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NAME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PHONE NUMBER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email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EMAIL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D8DC0FA-E856-0351-B9B7-7996D752147F}"/>
                </a:ext>
              </a:extLst>
            </p:cNvPr>
            <p:cNvGrpSpPr/>
            <p:nvPr/>
          </p:nvGrpSpPr>
          <p:grpSpPr>
            <a:xfrm>
              <a:off x="4789900" y="3297255"/>
              <a:ext cx="2637734" cy="1224430"/>
              <a:chOff x="4832432" y="3297255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9725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70429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111337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51507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95710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56301" y="295710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5E3ED22-8EE0-C72D-7F67-A1A502D2EA92}"/>
              </a:ext>
            </a:extLst>
          </p:cNvPr>
          <p:cNvSpPr txBox="1">
            <a:spLocks/>
          </p:cNvSpPr>
          <p:nvPr/>
        </p:nvSpPr>
        <p:spPr>
          <a:xfrm>
            <a:off x="504201" y="5939961"/>
            <a:ext cx="3480936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000" b="1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/>
                <a:ea typeface="Verdana"/>
                <a:cs typeface="Verdana" panose="020B0604030504040204" pitchFamily="34" charset="0"/>
              </a:rPr>
              <a:t>Tsib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 Hlis </a:t>
            </a:r>
            <a:r>
              <a:rPr lang="en-US" sz="1000" b="1" dirty="0" err="1">
                <a:latin typeface="Verdana"/>
                <a:ea typeface="Verdana"/>
                <a:cs typeface="Verdana" panose="020B0604030504040204" pitchFamily="34" charset="0"/>
              </a:rPr>
              <a:t>tim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 7th]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txhoos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xyoos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zaug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nrog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uasi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, 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twb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es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tsis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npav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. 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Qhov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qho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zoo!</a:t>
            </a:r>
          </a:p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li,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10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20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xeeb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[May 8th]!</a:t>
            </a:r>
          </a:p>
          <a:p>
            <a:pPr algn="l"/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Kom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Hnub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dawb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43272D-0583-5E4A-710A-6A5E514560D4}"/>
              </a:ext>
            </a:extLst>
          </p:cNvPr>
          <p:cNvCxnSpPr/>
          <p:nvPr/>
        </p:nvCxnSpPr>
        <p:spPr>
          <a:xfrm flipV="1">
            <a:off x="4672937" y="817512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D15A9D-1293-A661-24A1-4750F4119566}"/>
              </a:ext>
            </a:extLst>
          </p:cNvPr>
          <p:cNvCxnSpPr/>
          <p:nvPr/>
        </p:nvCxnSpPr>
        <p:spPr>
          <a:xfrm flipV="1">
            <a:off x="4672937" y="858216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114126-E85A-C344-B513-F70FFD9B1BBF}"/>
              </a:ext>
            </a:extLst>
          </p:cNvPr>
          <p:cNvCxnSpPr/>
          <p:nvPr/>
        </p:nvCxnSpPr>
        <p:spPr>
          <a:xfrm flipV="1">
            <a:off x="4672937" y="898920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862F6F-CEB7-9D70-FF45-41E01E9398AC}"/>
              </a:ext>
            </a:extLst>
          </p:cNvPr>
          <p:cNvCxnSpPr/>
          <p:nvPr/>
        </p:nvCxnSpPr>
        <p:spPr>
          <a:xfrm flipV="1">
            <a:off x="4672937" y="939293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D21872D-B660-E558-DD14-1C45F6A9D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201" y="5173578"/>
            <a:ext cx="1040635" cy="6246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88C9B6-1503-4FF0-50A0-6B9AA33D3E45}"/>
              </a:ext>
            </a:extLst>
          </p:cNvPr>
          <p:cNvSpPr/>
          <p:nvPr/>
        </p:nvSpPr>
        <p:spPr>
          <a:xfrm>
            <a:off x="6639338" y="5173578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11464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nyob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hauv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txoj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kab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thiab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taug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3200" b="1" err="1">
                  <a:solidFill>
                    <a:srgbClr val="003865"/>
                  </a:solidFill>
                  <a:latin typeface="Brandon Grotesque Bold"/>
                  <a:ea typeface="Verdana"/>
                  <a:cs typeface="Verdana" panose="020B0604030504040204" pitchFamily="34" charset="0"/>
                </a:rPr>
                <a:t>kev</a:t>
              </a:r>
              <a:endParaRPr lang="en-US" sz="3200" b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003865"/>
                  </a:solidFill>
                  <a:latin typeface="Brandon Grotesque Regular"/>
                  <a:ea typeface="Verdana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4982328" y="5029145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hauv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kab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&amp;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taug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endPara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b="1" dirty="0">
                  <a:solidFill>
                    <a:srgbClr val="003865"/>
                  </a:solidFill>
                  <a:latin typeface="Brandon Grotesque Regular"/>
                  <a:ea typeface="Verdana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20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B7E5B-70F6-EE99-EAD7-C75597634A3F}"/>
              </a:ext>
            </a:extLst>
          </p:cNvPr>
          <p:cNvGrpSpPr/>
          <p:nvPr/>
        </p:nvGrpSpPr>
        <p:grpSpPr>
          <a:xfrm>
            <a:off x="504201" y="178192"/>
            <a:ext cx="6806470" cy="4666137"/>
            <a:chOff x="621164" y="295710"/>
            <a:chExt cx="6806470" cy="466613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38030"/>
              <a:ext cx="3480936" cy="392381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/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[</a:t>
              </a:r>
              <a:r>
                <a:rPr lang="en-US" sz="1000" b="1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/>
                  <a:ea typeface="Verdana"/>
                  <a:cs typeface="Verdana" panose="020B0604030504040204" pitchFamily="34" charset="0"/>
                </a:rPr>
                <a:t>Tsib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 Hlis </a:t>
              </a:r>
              <a:r>
                <a:rPr lang="en-US" sz="1000" b="1" dirty="0" err="1">
                  <a:latin typeface="Verdana"/>
                  <a:ea typeface="Verdana"/>
                  <a:cs typeface="Verdana" panose="020B0604030504040204" pitchFamily="34" charset="0"/>
                </a:rPr>
                <a:t>tim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 7th]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hnub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Mus Kawm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txhoos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xyoos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zaug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txhaub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nrog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uasi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, 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twb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es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tsis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npav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. 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Qhov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no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qho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zoo!</a:t>
              </a:r>
            </a:p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li,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yeej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ntsim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10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20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Tshwj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xeeb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[May 8th]!</a:t>
              </a:r>
            </a:p>
            <a:p>
              <a:pPr algn="l"/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Kom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dua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txog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Hnub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Mus Kawm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tuaj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pab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dawb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tiv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tauj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NAME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PHONE NUMBER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email </a:t>
              </a:r>
              <a:r>
                <a:rPr lang="en-US" sz="1000" dirty="0" err="1">
                  <a:latin typeface="Verdana"/>
                  <a:ea typeface="Verdana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/>
                  <a:ea typeface="Verdana"/>
                  <a:cs typeface="Verdana" panose="020B0604030504040204" pitchFamily="34" charset="0"/>
                </a:rPr>
                <a:t>EMAIL</a:t>
              </a:r>
              <a:r>
                <a:rPr lang="en-US" sz="1000" dirty="0">
                  <a:latin typeface="Verdana"/>
                  <a:ea typeface="Verdana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D8DC0FA-E856-0351-B9B7-7996D752147F}"/>
                </a:ext>
              </a:extLst>
            </p:cNvPr>
            <p:cNvGrpSpPr/>
            <p:nvPr/>
          </p:nvGrpSpPr>
          <p:grpSpPr>
            <a:xfrm>
              <a:off x="4789900" y="3297255"/>
              <a:ext cx="2637734" cy="1224430"/>
              <a:chOff x="4832432" y="3297255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9725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70429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111337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51507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95710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56301" y="295710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5E3ED22-8EE0-C72D-7F67-A1A502D2EA92}"/>
              </a:ext>
            </a:extLst>
          </p:cNvPr>
          <p:cNvSpPr txBox="1">
            <a:spLocks/>
          </p:cNvSpPr>
          <p:nvPr/>
        </p:nvSpPr>
        <p:spPr>
          <a:xfrm>
            <a:off x="504201" y="5939961"/>
            <a:ext cx="3480936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[</a:t>
            </a:r>
            <a:r>
              <a:rPr lang="en-US" sz="1000" b="1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/>
                <a:ea typeface="Verdana"/>
                <a:cs typeface="Verdana" panose="020B0604030504040204" pitchFamily="34" charset="0"/>
              </a:rPr>
              <a:t>Tsib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 Hlis </a:t>
            </a:r>
            <a:r>
              <a:rPr lang="en-US" sz="1000" b="1" dirty="0" err="1">
                <a:latin typeface="Verdana"/>
                <a:ea typeface="Verdana"/>
                <a:cs typeface="Verdana" panose="020B0604030504040204" pitchFamily="34" charset="0"/>
              </a:rPr>
              <a:t>tim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 7th]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hnub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txhoos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xyoos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zaug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txhaub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nrog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uasi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, 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twb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es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tsis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npav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. 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Qhov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no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qho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zoo!</a:t>
            </a:r>
          </a:p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li,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10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20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xeeb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[May 8th]!</a:t>
            </a:r>
          </a:p>
          <a:p>
            <a:pPr algn="l"/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Kom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dua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txog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Hnub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Mus Kawm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tuaj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pab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dawb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tiv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tauj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NAME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PHONE NUMBER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email </a:t>
            </a:r>
            <a:r>
              <a:rPr lang="en-US" sz="1000" dirty="0" err="1">
                <a:latin typeface="Verdana"/>
                <a:ea typeface="Verdana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/>
                <a:ea typeface="Verdana"/>
                <a:cs typeface="Verdana" panose="020B0604030504040204" pitchFamily="34" charset="0"/>
              </a:rPr>
              <a:t>EMAIL</a:t>
            </a:r>
            <a:r>
              <a:rPr lang="en-US" sz="1000" dirty="0">
                <a:latin typeface="Verdana"/>
                <a:ea typeface="Verdana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43272D-0583-5E4A-710A-6A5E514560D4}"/>
              </a:ext>
            </a:extLst>
          </p:cNvPr>
          <p:cNvCxnSpPr/>
          <p:nvPr/>
        </p:nvCxnSpPr>
        <p:spPr>
          <a:xfrm flipV="1">
            <a:off x="4672937" y="817512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D15A9D-1293-A661-24A1-4750F4119566}"/>
              </a:ext>
            </a:extLst>
          </p:cNvPr>
          <p:cNvCxnSpPr/>
          <p:nvPr/>
        </p:nvCxnSpPr>
        <p:spPr>
          <a:xfrm flipV="1">
            <a:off x="4672937" y="858216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114126-E85A-C344-B513-F70FFD9B1BBF}"/>
              </a:ext>
            </a:extLst>
          </p:cNvPr>
          <p:cNvCxnSpPr/>
          <p:nvPr/>
        </p:nvCxnSpPr>
        <p:spPr>
          <a:xfrm flipV="1">
            <a:off x="4672937" y="898920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862F6F-CEB7-9D70-FF45-41E01E9398AC}"/>
              </a:ext>
            </a:extLst>
          </p:cNvPr>
          <p:cNvCxnSpPr/>
          <p:nvPr/>
        </p:nvCxnSpPr>
        <p:spPr>
          <a:xfrm flipV="1">
            <a:off x="4672937" y="939293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D21872D-B660-E558-DD14-1C45F6A9D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201" y="5173578"/>
            <a:ext cx="1040635" cy="6246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88C9B6-1503-4FF0-50A0-6B9AA33D3E45}"/>
              </a:ext>
            </a:extLst>
          </p:cNvPr>
          <p:cNvSpPr/>
          <p:nvPr/>
        </p:nvSpPr>
        <p:spPr>
          <a:xfrm>
            <a:off x="6639338" y="5173578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cfa65-588a-4288-bff4-eca324ea375f" xsi:nil="true"/>
    <lcf76f155ced4ddcb4097134ff3c332f xmlns="2ff4a757-ef58-4719-9cd6-c9998935b06f">
      <Terms xmlns="http://schemas.microsoft.com/office/infopath/2007/PartnerControls"/>
    </lcf76f155ced4ddcb4097134ff3c332f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26B1C-6C2C-4D7D-A8E4-4D521D5B872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e3468907-a698-479b-8007-358aebef40ae"/>
    <ds:schemaRef ds:uri="http://purl.org/dc/elements/1.1/"/>
    <ds:schemaRef ds:uri="http://schemas.microsoft.com/office/infopath/2007/PartnerControls"/>
    <ds:schemaRef ds:uri="a074c3bc-21a4-4771-acfe-b989cfb31b81"/>
    <ds:schemaRef ds:uri="http://schemas.openxmlformats.org/package/2006/metadata/core-properties"/>
    <ds:schemaRef ds:uri="http://www.w3.org/XML/1998/namespace"/>
    <ds:schemaRef ds:uri="56514d34-518a-4c8c-af25-49ec28872a7e"/>
    <ds:schemaRef ds:uri="3714cc0a-b534-4937-bc8f-afb1b100ad07"/>
    <ds:schemaRef ds:uri="53dcfa65-588a-4288-bff4-eca324ea375f"/>
    <ds:schemaRef ds:uri="2ff4a757-ef58-4719-9cd6-c9998935b06f"/>
  </ds:schemaRefs>
</ds:datastoreItem>
</file>

<file path=customXml/itemProps2.xml><?xml version="1.0" encoding="utf-8"?>
<ds:datastoreItem xmlns:ds="http://schemas.openxmlformats.org/officeDocument/2006/customXml" ds:itemID="{991ADA68-5935-4126-B3F9-1865A6C31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9821DE-E2AD-4EC8-A42C-67EDFF769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2016</Words>
  <Application>Microsoft Office PowerPoint</Application>
  <PresentationFormat>Custom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21</cp:revision>
  <dcterms:created xsi:type="dcterms:W3CDTF">2016-08-26T20:26:34Z</dcterms:created>
  <dcterms:modified xsi:type="dcterms:W3CDTF">2025-03-17T19:17:39Z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