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ta Alquist" initials="GA" lastIdx="2" clrIdx="0">
    <p:extLst>
      <p:ext uri="{19B8F6BF-5375-455C-9EA6-DF929625EA0E}">
        <p15:presenceInfo xmlns:p15="http://schemas.microsoft.com/office/powerpoint/2012/main" userId="S-1-5-21-1889532751-615655231-1637623912-12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ADEB"/>
    <a:srgbClr val="78BE21"/>
    <a:srgbClr val="A5C339"/>
    <a:srgbClr val="3B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DB7A1-7DE4-5344-719E-77A2690037B6}" v="6" dt="2024-06-10T20:54:23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7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200DB7A1-7DE4-5344-719E-77A2690037B6}"/>
    <pc:docChg chg="modSld">
      <pc:chgData name="Kalow, Sophie (She/Her/Hers) (DOT)" userId="S::sophie.kalow@state.mn.us::3630984d-3d67-467a-b004-b0ced724a802" providerId="AD" clId="Web-{200DB7A1-7DE4-5344-719E-77A2690037B6}" dt="2024-06-10T20:54:23.693" v="3"/>
      <pc:docMkLst>
        <pc:docMk/>
      </pc:docMkLst>
      <pc:sldChg chg="modSp">
        <pc:chgData name="Kalow, Sophie (She/Her/Hers) (DOT)" userId="S::sophie.kalow@state.mn.us::3630984d-3d67-467a-b004-b0ced724a802" providerId="AD" clId="Web-{200DB7A1-7DE4-5344-719E-77A2690037B6}" dt="2024-06-10T20:54:23.693" v="3"/>
        <pc:sldMkLst>
          <pc:docMk/>
          <pc:sldMk cId="3034646573" sldId="257"/>
        </pc:sldMkLst>
        <pc:spChg chg="mod">
          <ac:chgData name="Kalow, Sophie (She/Her/Hers) (DOT)" userId="S::sophie.kalow@state.mn.us::3630984d-3d67-467a-b004-b0ced724a802" providerId="AD" clId="Web-{200DB7A1-7DE4-5344-719E-77A2690037B6}" dt="2024-06-10T20:54:23.693" v="3"/>
          <ac:spMkLst>
            <pc:docMk/>
            <pc:sldMk cId="3034646573" sldId="257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0"/>
          <a:stretch/>
        </p:blipFill>
        <p:spPr>
          <a:xfrm>
            <a:off x="0" y="5268686"/>
            <a:ext cx="7772400" cy="489283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5910" y="169029"/>
            <a:ext cx="7380654" cy="2710927"/>
          </a:xfrm>
          <a:prstGeom prst="roundRect">
            <a:avLst/>
          </a:prstGeom>
          <a:solidFill>
            <a:srgbClr val="0038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10499" y="3681406"/>
            <a:ext cx="5210785" cy="1949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Deje</a:t>
            </a:r>
            <a:r>
              <a:rPr lang="en-US" sz="66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66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conducir</a:t>
            </a:r>
            <a:r>
              <a:rPr lang="en-US" sz="66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¡</a:t>
            </a:r>
            <a:r>
              <a:rPr lang="en-US" sz="66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únete</a:t>
            </a:r>
            <a:r>
              <a:rPr lang="en-US" sz="66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la </a:t>
            </a:r>
            <a:r>
              <a:rPr lang="en-US" sz="66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travesía</a:t>
            </a:r>
            <a:r>
              <a:rPr lang="en-US" sz="66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54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808" y="8499987"/>
            <a:ext cx="4788065" cy="1284359"/>
          </a:xfrm>
        </p:spPr>
        <p:txBody>
          <a:bodyPr>
            <a:normAutofit/>
          </a:bodyPr>
          <a:lstStyle/>
          <a:p>
            <a:pPr algn="l"/>
            <a:endParaRPr lang="en-US" sz="14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5911" y="512760"/>
            <a:ext cx="7324815" cy="2158673"/>
          </a:xfrm>
          <a:prstGeom prst="rect">
            <a:avLst/>
          </a:prstGeom>
          <a:solidFill>
            <a:srgbClr val="003865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6200" b="1" baseline="30000" dirty="0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Día de ir a la escuela en bicicleta </a:t>
            </a:r>
            <a:r>
              <a:rPr lang="en-US" sz="8400" b="1" dirty="0">
                <a:solidFill>
                  <a:srgbClr val="78BE21"/>
                </a:solidFill>
                <a:latin typeface="Brandon Grotesque Black" panose="020B0A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de mayo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910" y="9003553"/>
            <a:ext cx="1528921" cy="794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B340-DA4C-4379-9843-B537DC9B7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358" y="8955155"/>
            <a:ext cx="1556473" cy="9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4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" y="5171644"/>
            <a:ext cx="7772400" cy="5180335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5910" y="169029"/>
            <a:ext cx="7380654" cy="2710927"/>
          </a:xfrm>
          <a:prstGeom prst="roundRect">
            <a:avLst/>
          </a:prstGeom>
          <a:solidFill>
            <a:srgbClr val="0038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90370" y="3355347"/>
            <a:ext cx="5587467" cy="20965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8000" b="1" i="1" baseline="30000" dirty="0">
                <a:solidFill>
                  <a:srgbClr val="003865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te escondas, ¡ven a dar un paseo!</a:t>
            </a:r>
            <a:endParaRPr lang="en-US" sz="5400" baseline="300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en-US" sz="48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en-US" sz="4800" baseline="300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808" y="8499987"/>
            <a:ext cx="4788065" cy="1284359"/>
          </a:xfrm>
        </p:spPr>
        <p:txBody>
          <a:bodyPr>
            <a:normAutofit/>
          </a:bodyPr>
          <a:lstStyle/>
          <a:p>
            <a:pPr algn="l"/>
            <a:endParaRPr lang="en-US" sz="14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5911" y="512760"/>
            <a:ext cx="7320579" cy="21586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6700" b="1" baseline="30000" dirty="0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Día de ir a la escuela en bicicleta</a:t>
            </a:r>
            <a:r>
              <a:rPr lang="en-US" sz="6700" b="1" baseline="30000" dirty="0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sz="8400" b="1">
                <a:solidFill>
                  <a:srgbClr val="78BE21"/>
                </a:solidFill>
                <a:latin typeface="Brandon Grotesque Black" panose="020B0A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</a:t>
            </a:r>
            <a:r>
              <a:rPr lang="en-US" sz="8400" b="1" dirty="0">
                <a:solidFill>
                  <a:srgbClr val="78BE21"/>
                </a:solidFill>
                <a:latin typeface="Brandon Grotesque Black" panose="020B0A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mayo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910" y="9003553"/>
            <a:ext cx="1528921" cy="794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7DF0F9C-76E5-449F-BDC6-77294AA50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910" y="8975378"/>
            <a:ext cx="1556473" cy="9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8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9789A2C6C6A42848AD3E83498EFFD" ma:contentTypeVersion="16" ma:contentTypeDescription="Create a new document." ma:contentTypeScope="" ma:versionID="28744c725212762688bcb34bd5de3b5a">
  <xsd:schema xmlns:xsd="http://www.w3.org/2001/XMLSchema" xmlns:xs="http://www.w3.org/2001/XMLSchema" xmlns:p="http://schemas.microsoft.com/office/2006/metadata/properties" xmlns:ns2="2ff4a757-ef58-4719-9cd6-c9998935b06f" xmlns:ns3="53dcfa65-588a-4288-bff4-eca324ea375f" targetNamespace="http://schemas.microsoft.com/office/2006/metadata/properties" ma:root="true" ma:fieldsID="f2a86a24176fc6199bf2eba2543ae7a9" ns2:_="" ns3:_="">
    <xsd:import namespace="2ff4a757-ef58-4719-9cd6-c9998935b06f"/>
    <xsd:import namespace="53dcfa65-588a-4288-bff4-eca324ea37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Not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4a757-ef58-4719-9cd6-c9998935b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s" ma:index="12" nillable="true" ma:displayName="Notes" ma:description="Statu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cfa65-588a-4288-bff4-eca324ea37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39c17a8-a136-4de2-b0bd-65387c1e5cb1}" ma:internalName="TaxCatchAll" ma:showField="CatchAllData" ma:web="53dcfa65-588a-4288-bff4-eca324ea37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cfa65-588a-4288-bff4-eca324ea375f" xsi:nil="true"/>
    <lcf76f155ced4ddcb4097134ff3c332f xmlns="2ff4a757-ef58-4719-9cd6-c9998935b06f">
      <Terms xmlns="http://schemas.microsoft.com/office/infopath/2007/PartnerControls"/>
    </lcf76f155ced4ddcb4097134ff3c332f>
    <Notes xmlns="2ff4a757-ef58-4719-9cd6-c9998935b06f" xsi:nil="true"/>
    <SharedWithUsers xmlns="53dcfa65-588a-4288-bff4-eca324ea375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30719E1-1C41-44B7-9B13-DCD81F64063D}"/>
</file>

<file path=customXml/itemProps2.xml><?xml version="1.0" encoding="utf-8"?>
<ds:datastoreItem xmlns:ds="http://schemas.openxmlformats.org/officeDocument/2006/customXml" ds:itemID="{925D36A4-FD25-402E-B1CF-D0E27216D5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D621AB-379C-42A9-935B-BDCAA5880C38}">
  <ds:schemaRefs>
    <ds:schemaRef ds:uri="http://schemas.microsoft.com/office/2006/metadata/properties"/>
    <ds:schemaRef ds:uri="http://schemas.microsoft.com/office/infopath/2007/PartnerControls"/>
    <ds:schemaRef ds:uri="e3468907-a698-479b-8007-358aebef40ae"/>
    <ds:schemaRef ds:uri="a074c3bc-21a4-4771-acfe-b989cfb31b81"/>
    <ds:schemaRef ds:uri="56514d34-518a-4c8c-af25-49ec28872a7e"/>
    <ds:schemaRef ds:uri="3714cc0a-b534-4937-bc8f-afb1b100ad0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5940</TotalTime>
  <Words>43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Corbin, Kelly (She/Her/Hers) (DOT)</cp:lastModifiedBy>
  <cp:revision>61</cp:revision>
  <dcterms:created xsi:type="dcterms:W3CDTF">2016-08-26T20:26:34Z</dcterms:created>
  <dcterms:modified xsi:type="dcterms:W3CDTF">2024-06-10T20:54:23Z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0x010100A0F9789A2C6C6A42848AD3E83498EFFD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