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eta Alquist" initials="GA" lastIdx="2" clrIdx="0">
    <p:extLst>
      <p:ext uri="{19B8F6BF-5375-455C-9EA6-DF929625EA0E}">
        <p15:presenceInfo xmlns:p15="http://schemas.microsoft.com/office/powerpoint/2012/main" userId="S-1-5-21-1889532751-615655231-1637623912-12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5"/>
    <a:srgbClr val="78BE21"/>
    <a:srgbClr val="00ADEB"/>
    <a:srgbClr val="A5C339"/>
    <a:srgbClr val="3B4D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676CFF-24DD-4594-B72F-F5F318506309}" v="1" dt="2025-03-17T19:50:48.184"/>
    <p1510:client id="{6F111F46-DB9D-4534-A1EA-8E36B723BFAC}" v="4" dt="2025-03-17T19:49:11.957"/>
    <p1510:client id="{DD89405A-44EE-438E-8A32-50B0A874EF84}" v="3" dt="2025-03-17T19:49:21.2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ow, Sophie (She/Her/Hers) (DOT)" userId="S::sophie.kalow@state.mn.us::3630984d-3d67-467a-b004-b0ced724a802" providerId="AD" clId="Web-{DD89405A-44EE-438E-8A32-50B0A874EF84}"/>
    <pc:docChg chg="modSld">
      <pc:chgData name="Kalow, Sophie (She/Her/Hers) (DOT)" userId="S::sophie.kalow@state.mn.us::3630984d-3d67-467a-b004-b0ced724a802" providerId="AD" clId="Web-{DD89405A-44EE-438E-8A32-50B0A874EF84}" dt="2025-03-17T19:49:20.934" v="2" actId="20577"/>
      <pc:docMkLst>
        <pc:docMk/>
      </pc:docMkLst>
      <pc:sldChg chg="modSp">
        <pc:chgData name="Kalow, Sophie (She/Her/Hers) (DOT)" userId="S::sophie.kalow@state.mn.us::3630984d-3d67-467a-b004-b0ced724a802" providerId="AD" clId="Web-{DD89405A-44EE-438E-8A32-50B0A874EF84}" dt="2025-03-17T19:49:20.934" v="2" actId="20577"/>
        <pc:sldMkLst>
          <pc:docMk/>
          <pc:sldMk cId="3936088757" sldId="259"/>
        </pc:sldMkLst>
        <pc:spChg chg="mod">
          <ac:chgData name="Kalow, Sophie (She/Her/Hers) (DOT)" userId="S::sophie.kalow@state.mn.us::3630984d-3d67-467a-b004-b0ced724a802" providerId="AD" clId="Web-{DD89405A-44EE-438E-8A32-50B0A874EF84}" dt="2025-03-17T19:49:20.934" v="2" actId="20577"/>
          <ac:spMkLst>
            <pc:docMk/>
            <pc:sldMk cId="3936088757" sldId="259"/>
            <ac:spMk id="5" creationId="{00000000-0000-0000-0000-000000000000}"/>
          </ac:spMkLst>
        </pc:spChg>
      </pc:sldChg>
    </pc:docChg>
  </pc:docChgLst>
  <pc:docChgLst>
    <pc:chgData name="Kalow, Sophie (She/Her/Hers) (DOT)" userId="S::sophie.kalow@state.mn.us::3630984d-3d67-467a-b004-b0ced724a802" providerId="AD" clId="Web-{6F111F46-DB9D-4534-A1EA-8E36B723BFAC}"/>
    <pc:docChg chg="modSld">
      <pc:chgData name="Kalow, Sophie (She/Her/Hers) (DOT)" userId="S::sophie.kalow@state.mn.us::3630984d-3d67-467a-b004-b0ced724a802" providerId="AD" clId="Web-{6F111F46-DB9D-4534-A1EA-8E36B723BFAC}" dt="2025-03-17T19:49:11.957" v="4"/>
      <pc:docMkLst>
        <pc:docMk/>
      </pc:docMkLst>
      <pc:sldChg chg="delSp modSp">
        <pc:chgData name="Kalow, Sophie (She/Her/Hers) (DOT)" userId="S::sophie.kalow@state.mn.us::3630984d-3d67-467a-b004-b0ced724a802" providerId="AD" clId="Web-{6F111F46-DB9D-4534-A1EA-8E36B723BFAC}" dt="2025-03-17T19:49:11.957" v="4"/>
        <pc:sldMkLst>
          <pc:docMk/>
          <pc:sldMk cId="3034646573" sldId="257"/>
        </pc:sldMkLst>
        <pc:spChg chg="del">
          <ac:chgData name="Kalow, Sophie (She/Her/Hers) (DOT)" userId="S::sophie.kalow@state.mn.us::3630984d-3d67-467a-b004-b0ced724a802" providerId="AD" clId="Web-{6F111F46-DB9D-4534-A1EA-8E36B723BFAC}" dt="2025-03-17T19:49:11.957" v="4"/>
          <ac:spMkLst>
            <pc:docMk/>
            <pc:sldMk cId="3034646573" sldId="257"/>
            <ac:spMk id="3" creationId="{00000000-0000-0000-0000-000000000000}"/>
          </ac:spMkLst>
        </pc:spChg>
        <pc:spChg chg="mod">
          <ac:chgData name="Kalow, Sophie (She/Her/Hers) (DOT)" userId="S::sophie.kalow@state.mn.us::3630984d-3d67-467a-b004-b0ced724a802" providerId="AD" clId="Web-{6F111F46-DB9D-4534-A1EA-8E36B723BFAC}" dt="2025-03-17T19:48:54.113" v="2" actId="20577"/>
          <ac:spMkLst>
            <pc:docMk/>
            <pc:sldMk cId="3034646573" sldId="257"/>
            <ac:spMk id="5" creationId="{00000000-0000-0000-0000-000000000000}"/>
          </ac:spMkLst>
        </pc:spChg>
      </pc:sldChg>
      <pc:sldChg chg="delSp">
        <pc:chgData name="Kalow, Sophie (She/Her/Hers) (DOT)" userId="S::sophie.kalow@state.mn.us::3630984d-3d67-467a-b004-b0ced724a802" providerId="AD" clId="Web-{6F111F46-DB9D-4534-A1EA-8E36B723BFAC}" dt="2025-03-17T19:49:10.817" v="3"/>
        <pc:sldMkLst>
          <pc:docMk/>
          <pc:sldMk cId="3936088757" sldId="259"/>
        </pc:sldMkLst>
        <pc:spChg chg="del">
          <ac:chgData name="Kalow, Sophie (She/Her/Hers) (DOT)" userId="S::sophie.kalow@state.mn.us::3630984d-3d67-467a-b004-b0ced724a802" providerId="AD" clId="Web-{6F111F46-DB9D-4534-A1EA-8E36B723BFAC}" dt="2025-03-17T19:49:10.817" v="3"/>
          <ac:spMkLst>
            <pc:docMk/>
            <pc:sldMk cId="3936088757" sldId="259"/>
            <ac:spMk id="3" creationId="{00000000-0000-0000-0000-000000000000}"/>
          </ac:spMkLst>
        </pc:spChg>
      </pc:sldChg>
    </pc:docChg>
  </pc:docChgLst>
  <pc:docChgLst>
    <pc:chgData name="Kalow, Sophie (She/Her/Hers) (DOT)" userId="S::sophie.kalow@state.mn.us::3630984d-3d67-467a-b004-b0ced724a802" providerId="AD" clId="Web-{60676CFF-24DD-4594-B72F-F5F318506309}"/>
    <pc:docChg chg="delSld">
      <pc:chgData name="Kalow, Sophie (She/Her/Hers) (DOT)" userId="S::sophie.kalow@state.mn.us::3630984d-3d67-467a-b004-b0ced724a802" providerId="AD" clId="Web-{60676CFF-24DD-4594-B72F-F5F318506309}" dt="2025-03-17T19:50:48.184" v="0"/>
      <pc:docMkLst>
        <pc:docMk/>
      </pc:docMkLst>
      <pc:sldChg chg="del">
        <pc:chgData name="Kalow, Sophie (She/Her/Hers) (DOT)" userId="S::sophie.kalow@state.mn.us::3630984d-3d67-467a-b004-b0ced724a802" providerId="AD" clId="Web-{60676CFF-24DD-4594-B72F-F5F318506309}" dt="2025-03-17T19:50:48.184" v="0"/>
        <pc:sldMkLst>
          <pc:docMk/>
          <pc:sldMk cId="3936088757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717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271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1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621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1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57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725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956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94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288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1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CF393-57B5-4061-A6E4-63C4F4AB8A24}" type="datetimeFigureOut">
              <a:rPr lang="en-US" smtClean="0"/>
              <a:t>3/17/2025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CB020-F3AF-4E9F-88DC-005E8A1346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2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0"/>
          <a:stretch/>
        </p:blipFill>
        <p:spPr>
          <a:xfrm>
            <a:off x="0" y="5268686"/>
            <a:ext cx="7772400" cy="4892837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165835" y="169029"/>
            <a:ext cx="7380654" cy="2710927"/>
          </a:xfrm>
          <a:prstGeom prst="roundRect">
            <a:avLst/>
          </a:prstGeom>
          <a:solidFill>
            <a:srgbClr val="00386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1410499" y="3681406"/>
            <a:ext cx="5210785" cy="194947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None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86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72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58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4310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172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72034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108960" indent="0" algn="ctr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None/>
              <a:defRPr sz="1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600" b="1" i="1" baseline="30000" err="1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Tsis</a:t>
            </a:r>
            <a:r>
              <a:rPr lang="en-US" sz="6600" b="1" i="1" baseline="30000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6600" b="1" i="1" baseline="30000" err="1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Txhob</a:t>
            </a:r>
            <a:r>
              <a:rPr lang="en-US" sz="6600" b="1" i="1" baseline="30000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6600" b="1" i="1" baseline="30000" err="1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Caij</a:t>
            </a:r>
            <a:r>
              <a:rPr lang="en-US" sz="6600" b="1" i="1" baseline="30000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6600" b="1" i="1" baseline="30000" err="1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Tsheb</a:t>
            </a:r>
            <a:r>
              <a:rPr lang="en-US" sz="6600" b="1" i="1" baseline="30000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6600" b="1" i="1" baseline="30000" err="1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thiab</a:t>
            </a:r>
            <a:r>
              <a:rPr lang="en-US" sz="6600" b="1" i="1" baseline="30000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6600" b="1" i="1" baseline="30000" err="1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koom</a:t>
            </a:r>
            <a:r>
              <a:rPr lang="en-US" sz="6600" b="1" i="1" baseline="30000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6600" b="1" i="1" baseline="30000" err="1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nrog</a:t>
            </a:r>
            <a:r>
              <a:rPr lang="en-US" sz="6600" b="1" i="1" baseline="30000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6600" b="1" i="1" baseline="30000" err="1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qhov</a:t>
            </a:r>
            <a:r>
              <a:rPr lang="en-US" sz="6600" b="1" i="1" baseline="30000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6600" b="1" i="1" baseline="30000" err="1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Caij</a:t>
            </a:r>
            <a:r>
              <a:rPr lang="en-US" sz="6600" b="1" i="1" baseline="30000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6600" b="1" i="1" baseline="30000" err="1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Lub</a:t>
            </a:r>
            <a:r>
              <a:rPr lang="en-US" sz="6600" b="1" i="1" baseline="30000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6600" b="1" i="1" baseline="30000" err="1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Thij</a:t>
            </a:r>
            <a:r>
              <a:rPr lang="en-US" sz="6600" b="1" i="1" baseline="30000">
                <a:solidFill>
                  <a:schemeClr val="accent1">
                    <a:lumMod val="50000"/>
                  </a:schemeClr>
                </a:solidFill>
                <a:latin typeface="Brandon Grotesque Bold" panose="020B0803020203060202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  <a:endParaRPr lang="en-US" sz="4800">
              <a:solidFill>
                <a:schemeClr val="accent1">
                  <a:lumMod val="50000"/>
                </a:schemeClr>
              </a:solidFill>
              <a:latin typeface="Brandon Grotesque Bold" panose="020B08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5400" baseline="30000">
              <a:solidFill>
                <a:srgbClr val="3B4D9E"/>
              </a:solidFill>
              <a:latin typeface="Brandon Grotesque Bold" panose="020B08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4800">
              <a:solidFill>
                <a:srgbClr val="3B4D9E"/>
              </a:solidFill>
              <a:latin typeface="Brandon Grotesque Bold" panose="020B08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US" sz="4800" baseline="30000">
              <a:solidFill>
                <a:srgbClr val="3B4D9E"/>
              </a:solidFill>
              <a:latin typeface="Brandon Grotesque Bold" panose="020B08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5911" y="274054"/>
            <a:ext cx="7324815" cy="239737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2500" lnSpcReduction="10000"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400" b="1" baseline="30000">
                <a:solidFill>
                  <a:schemeClr val="bg1"/>
                </a:solidFill>
                <a:latin typeface="Brandon Grotesque Bold"/>
                <a:ea typeface="Verdana"/>
                <a:cs typeface="Verdana" panose="020B0604030504040204" pitchFamily="34" charset="0"/>
              </a:rPr>
              <a:t>Hnub </a:t>
            </a:r>
            <a:r>
              <a:rPr lang="en-US" sz="7400" b="1" baseline="30000" err="1">
                <a:solidFill>
                  <a:schemeClr val="bg1"/>
                </a:solidFill>
                <a:latin typeface="Brandon Grotesque Bold"/>
                <a:ea typeface="Verdana"/>
                <a:cs typeface="Verdana" panose="020B0604030504040204" pitchFamily="34" charset="0"/>
              </a:rPr>
              <a:t>Caij</a:t>
            </a:r>
            <a:r>
              <a:rPr lang="en-US" sz="7400" b="1" baseline="30000">
                <a:solidFill>
                  <a:schemeClr val="bg1"/>
                </a:solidFill>
                <a:latin typeface="Brandon Grotesque Bold"/>
                <a:ea typeface="Verdana"/>
                <a:cs typeface="Verdana" panose="020B0604030504040204" pitchFamily="34" charset="0"/>
              </a:rPr>
              <a:t> Luv </a:t>
            </a:r>
            <a:r>
              <a:rPr lang="en-US" sz="7400" b="1" baseline="30000" err="1">
                <a:solidFill>
                  <a:schemeClr val="bg1"/>
                </a:solidFill>
                <a:latin typeface="Brandon Grotesque Bold"/>
                <a:ea typeface="Verdana"/>
                <a:cs typeface="Verdana" panose="020B0604030504040204" pitchFamily="34" charset="0"/>
              </a:rPr>
              <a:t>Thij</a:t>
            </a:r>
            <a:r>
              <a:rPr lang="en-US" sz="7400" b="1" baseline="30000">
                <a:solidFill>
                  <a:schemeClr val="bg1"/>
                </a:solidFill>
                <a:latin typeface="Brandon Grotesque Bold"/>
                <a:ea typeface="Verdana"/>
                <a:cs typeface="Verdana" panose="020B0604030504040204" pitchFamily="34" charset="0"/>
              </a:rPr>
              <a:t> Mus               Kawm </a:t>
            </a:r>
            <a:r>
              <a:rPr lang="en-US" sz="7400" b="1" baseline="30000" err="1">
                <a:solidFill>
                  <a:schemeClr val="bg1"/>
                </a:solidFill>
                <a:latin typeface="Brandon Grotesque Bold"/>
                <a:ea typeface="Verdana"/>
                <a:cs typeface="Verdana" panose="020B0604030504040204" pitchFamily="34" charset="0"/>
              </a:rPr>
              <a:t>Ntawv</a:t>
            </a:r>
            <a:endParaRPr lang="en-US" sz="7400" b="1" baseline="30000">
              <a:solidFill>
                <a:schemeClr val="bg1"/>
              </a:solidFill>
              <a:latin typeface="Brandon Grotesque Bold"/>
              <a:ea typeface="Verdana"/>
              <a:cs typeface="Verdana" panose="020B0604030504040204" pitchFamily="34" charset="0"/>
            </a:endParaRPr>
          </a:p>
          <a:p>
            <a:r>
              <a:rPr lang="en-US" sz="8000" b="1" err="1">
                <a:solidFill>
                  <a:srgbClr val="78BE21"/>
                </a:solidFill>
                <a:latin typeface="Brandon Grotesque Black"/>
                <a:ea typeface="Verdana"/>
                <a:cs typeface="Verdana" panose="020B0604030504040204" pitchFamily="34" charset="0"/>
              </a:rPr>
              <a:t>Tsib</a:t>
            </a:r>
            <a:r>
              <a:rPr lang="en-US" sz="8000" b="1">
                <a:solidFill>
                  <a:srgbClr val="78BE21"/>
                </a:solidFill>
                <a:latin typeface="Brandon Grotesque Black"/>
                <a:ea typeface="Verdana"/>
                <a:cs typeface="Verdana" panose="020B0604030504040204" pitchFamily="34" charset="0"/>
              </a:rPr>
              <a:t> </a:t>
            </a:r>
            <a:r>
              <a:rPr lang="en-US" sz="8000" b="1" err="1">
                <a:solidFill>
                  <a:srgbClr val="78BE21"/>
                </a:solidFill>
                <a:latin typeface="Brandon Grotesque Black"/>
                <a:ea typeface="Verdana"/>
                <a:cs typeface="Verdana" panose="020B0604030504040204" pitchFamily="34" charset="0"/>
              </a:rPr>
              <a:t>Hlis</a:t>
            </a:r>
            <a:r>
              <a:rPr lang="en-US" sz="8000" b="1">
                <a:solidFill>
                  <a:srgbClr val="78BE21"/>
                </a:solidFill>
                <a:latin typeface="Brandon Grotesque Black"/>
                <a:ea typeface="Verdana"/>
                <a:cs typeface="Verdana" panose="020B0604030504040204" pitchFamily="34" charset="0"/>
              </a:rPr>
              <a:t> </a:t>
            </a:r>
            <a:r>
              <a:rPr lang="en-US" sz="8000" b="1" err="1">
                <a:solidFill>
                  <a:srgbClr val="78BE21"/>
                </a:solidFill>
                <a:latin typeface="Brandon Grotesque Black"/>
                <a:ea typeface="Verdana"/>
                <a:cs typeface="Verdana" panose="020B0604030504040204" pitchFamily="34" charset="0"/>
              </a:rPr>
              <a:t>hnub</a:t>
            </a:r>
            <a:r>
              <a:rPr lang="en-US" sz="8000" b="1">
                <a:solidFill>
                  <a:srgbClr val="78BE21"/>
                </a:solidFill>
                <a:latin typeface="Brandon Grotesque Black"/>
                <a:ea typeface="Verdana"/>
                <a:cs typeface="Verdana" panose="020B0604030504040204" pitchFamily="34" charset="0"/>
              </a:rPr>
              <a:t> tim 7</a:t>
            </a:r>
            <a:endParaRPr lang="en-US" sz="8000" b="1">
              <a:solidFill>
                <a:srgbClr val="78BE21"/>
              </a:solidFill>
              <a:latin typeface="Brandon Grotesque Black" panose="020B0A03020203060202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5910" y="9003553"/>
            <a:ext cx="1528921" cy="7945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F03B340-DA4C-4379-9843-B537DC9B7FD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8358" y="8955155"/>
            <a:ext cx="1556473" cy="93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46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ff4a757-ef58-4719-9cd6-c9998935b06f">
      <Terms xmlns="http://schemas.microsoft.com/office/infopath/2007/PartnerControls"/>
    </lcf76f155ced4ddcb4097134ff3c332f>
    <TaxCatchAll xmlns="53dcfa65-588a-4288-bff4-eca324ea375f" xsi:nil="true"/>
    <Notes xmlns="2ff4a757-ef58-4719-9cd6-c9998935b06f" xsi:nil="true"/>
    <SharedWithUsers xmlns="53dcfa65-588a-4288-bff4-eca324ea375f">
      <UserInfo>
        <DisplayName/>
        <AccountId xsi:nil="true"/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F9789A2C6C6A42848AD3E83498EFFD" ma:contentTypeVersion="16" ma:contentTypeDescription="Create a new document." ma:contentTypeScope="" ma:versionID="28744c725212762688bcb34bd5de3b5a">
  <xsd:schema xmlns:xsd="http://www.w3.org/2001/XMLSchema" xmlns:xs="http://www.w3.org/2001/XMLSchema" xmlns:p="http://schemas.microsoft.com/office/2006/metadata/properties" xmlns:ns2="2ff4a757-ef58-4719-9cd6-c9998935b06f" xmlns:ns3="53dcfa65-588a-4288-bff4-eca324ea375f" targetNamespace="http://schemas.microsoft.com/office/2006/metadata/properties" ma:root="true" ma:fieldsID="f2a86a24176fc6199bf2eba2543ae7a9" ns2:_="" ns3:_="">
    <xsd:import namespace="2ff4a757-ef58-4719-9cd6-c9998935b06f"/>
    <xsd:import namespace="53dcfa65-588a-4288-bff4-eca324ea375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Not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f4a757-ef58-4719-9cd6-c9998935b0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Notes" ma:index="12" nillable="true" ma:displayName="Notes" ma:description="Status" ma:format="Dropdown" ma:internalName="Notes">
      <xsd:simpleType>
        <xsd:restriction base="dms:Text">
          <xsd:maxLength value="255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19cb8a3-2c43-49ff-bdd4-56a41dc47c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dcfa65-588a-4288-bff4-eca324ea375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a39c17a8-a136-4de2-b0bd-65387c1e5cb1}" ma:internalName="TaxCatchAll" ma:showField="CatchAllData" ma:web="53dcfa65-588a-4288-bff4-eca324ea375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11EB81-AFAD-4745-AF12-E1090D143B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AB616E-1A08-47A1-9CAF-1E5447E244A5}">
  <ds:schemaRefs>
    <ds:schemaRef ds:uri="2ff4a757-ef58-4719-9cd6-c9998935b06f"/>
    <ds:schemaRef ds:uri="53dcfa65-588a-4288-bff4-eca324ea375f"/>
    <ds:schemaRef ds:uri="a074c3bc-21a4-4771-acfe-b989cfb31b81"/>
    <ds:schemaRef ds:uri="e3468907-a698-479b-8007-358aebef40ae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0971630-53AB-4D7A-AD46-02D345A2D2A4}">
  <ds:schemaRefs>
    <ds:schemaRef ds:uri="2ff4a757-ef58-4719-9cd6-c9998935b06f"/>
    <ds:schemaRef ds:uri="53dcfa65-588a-4288-bff4-eca324ea375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Custom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School Here</dc:title>
  <dc:creator>Connor Cox</dc:creator>
  <cp:revision>1</cp:revision>
  <dcterms:created xsi:type="dcterms:W3CDTF">2016-08-26T20:26:34Z</dcterms:created>
  <dcterms:modified xsi:type="dcterms:W3CDTF">2025-03-17T19:50:55Z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0x010100A0F9789A2C6C6A42848AD3E83498EFFD</vt:lpwstr>
  </property>
  <property fmtid="{D5CDD505-2E9C-101B-9397-08002B2CF9AE}" pid="3" name="Order">
    <vt:r8>21600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MediaServiceImageTags">
    <vt:lpwstr/>
  </property>
</Properties>
</file>