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ta Alquist" initials="GA" lastIdx="2" clrIdx="0">
    <p:extLst>
      <p:ext uri="{19B8F6BF-5375-455C-9EA6-DF929625EA0E}">
        <p15:presenceInfo xmlns:p15="http://schemas.microsoft.com/office/powerpoint/2012/main" userId="S-1-5-21-1889532751-615655231-1637623912-12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78BE21"/>
    <a:srgbClr val="00ADEB"/>
    <a:srgbClr val="A5C339"/>
    <a:srgbClr val="3B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C9814-68D9-4EB9-A438-A972951085BA}" v="1" dt="2025-03-17T19:50:27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7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143C9814-68D9-4EB9-A438-A972951085BA}"/>
    <pc:docChg chg="delSld">
      <pc:chgData name="Kalow, Sophie (She/Her/Hers) (DOT)" userId="S::sophie.kalow@state.mn.us::3630984d-3d67-467a-b004-b0ced724a802" providerId="AD" clId="Web-{143C9814-68D9-4EB9-A438-A972951085BA}" dt="2025-03-17T19:50:27.859" v="0"/>
      <pc:docMkLst>
        <pc:docMk/>
      </pc:docMkLst>
      <pc:sldChg chg="del">
        <pc:chgData name="Kalow, Sophie (She/Her/Hers) (DOT)" userId="S::sophie.kalow@state.mn.us::3630984d-3d67-467a-b004-b0ced724a802" providerId="AD" clId="Web-{143C9814-68D9-4EB9-A438-A972951085BA}" dt="2025-03-17T19:50:27.859" v="0"/>
        <pc:sldMkLst>
          <pc:docMk/>
          <pc:sldMk cId="3936088757" sldId="259"/>
        </pc:sldMkLst>
      </pc:sldChg>
    </pc:docChg>
  </pc:docChgLst>
  <pc:docChgLst>
    <pc:chgData name="Kalow, Sophie (She/Her/Hers) (DOT)" userId="S::sophie.kalow@state.mn.us::3630984d-3d67-467a-b004-b0ced724a802" providerId="AD" clId="Web-{AF32524A-FA8E-4DCF-949C-D4202F7C2848}"/>
    <pc:docChg chg="modSld">
      <pc:chgData name="Kalow, Sophie (She/Her/Hers) (DOT)" userId="S::sophie.kalow@state.mn.us::3630984d-3d67-467a-b004-b0ced724a802" providerId="AD" clId="Web-{AF32524A-FA8E-4DCF-949C-D4202F7C2848}" dt="2024-08-11T23:26:27.541" v="4"/>
      <pc:docMkLst>
        <pc:docMk/>
      </pc:docMkLst>
      <pc:sldChg chg="delSp modSp">
        <pc:chgData name="Kalow, Sophie (She/Her/Hers) (DOT)" userId="S::sophie.kalow@state.mn.us::3630984d-3d67-467a-b004-b0ced724a802" providerId="AD" clId="Web-{AF32524A-FA8E-4DCF-949C-D4202F7C2848}" dt="2024-08-11T23:26:21.244" v="2" actId="20577"/>
        <pc:sldMkLst>
          <pc:docMk/>
          <pc:sldMk cId="3034646573" sldId="257"/>
        </pc:sldMkLst>
        <pc:spChg chg="del">
          <ac:chgData name="Kalow, Sophie (She/Her/Hers) (DOT)" userId="S::sophie.kalow@state.mn.us::3630984d-3d67-467a-b004-b0ced724a802" providerId="AD" clId="Web-{AF32524A-FA8E-4DCF-949C-D4202F7C2848}" dt="2024-08-11T23:26:00.822" v="1"/>
          <ac:spMkLst>
            <pc:docMk/>
            <pc:sldMk cId="3034646573" sldId="257"/>
            <ac:spMk id="3" creationId="{00000000-0000-0000-0000-000000000000}"/>
          </ac:spMkLst>
        </pc:spChg>
        <pc:spChg chg="mod">
          <ac:chgData name="Kalow, Sophie (She/Her/Hers) (DOT)" userId="S::sophie.kalow@state.mn.us::3630984d-3d67-467a-b004-b0ced724a802" providerId="AD" clId="Web-{AF32524A-FA8E-4DCF-949C-D4202F7C2848}" dt="2024-08-11T23:26:21.244" v="2" actId="20577"/>
          <ac:spMkLst>
            <pc:docMk/>
            <pc:sldMk cId="3034646573" sldId="257"/>
            <ac:spMk id="5" creationId="{00000000-0000-0000-0000-000000000000}"/>
          </ac:spMkLst>
        </pc:spChg>
        <pc:spChg chg="mod">
          <ac:chgData name="Kalow, Sophie (She/Her/Hers) (DOT)" userId="S::sophie.kalow@state.mn.us::3630984d-3d67-467a-b004-b0ced724a802" providerId="AD" clId="Web-{AF32524A-FA8E-4DCF-949C-D4202F7C2848}" dt="2024-08-11T23:25:52.869" v="0" actId="1076"/>
          <ac:spMkLst>
            <pc:docMk/>
            <pc:sldMk cId="3034646573" sldId="257"/>
            <ac:spMk id="8" creationId="{00000000-0000-0000-0000-000000000000}"/>
          </ac:spMkLst>
        </pc:spChg>
      </pc:sldChg>
      <pc:sldChg chg="delSp modSp">
        <pc:chgData name="Kalow, Sophie (She/Her/Hers) (DOT)" userId="S::sophie.kalow@state.mn.us::3630984d-3d67-467a-b004-b0ced724a802" providerId="AD" clId="Web-{AF32524A-FA8E-4DCF-949C-D4202F7C2848}" dt="2024-08-11T23:26:27.541" v="4"/>
        <pc:sldMkLst>
          <pc:docMk/>
          <pc:sldMk cId="3936088757" sldId="259"/>
        </pc:sldMkLst>
        <pc:spChg chg="del">
          <ac:chgData name="Kalow, Sophie (She/Her/Hers) (DOT)" userId="S::sophie.kalow@state.mn.us::3630984d-3d67-467a-b004-b0ced724a802" providerId="AD" clId="Web-{AF32524A-FA8E-4DCF-949C-D4202F7C2848}" dt="2024-08-11T23:26:27.541" v="4"/>
          <ac:spMkLst>
            <pc:docMk/>
            <pc:sldMk cId="3936088757" sldId="259"/>
            <ac:spMk id="3" creationId="{00000000-0000-0000-0000-000000000000}"/>
          </ac:spMkLst>
        </pc:spChg>
        <pc:spChg chg="mod">
          <ac:chgData name="Kalow, Sophie (She/Her/Hers) (DOT)" userId="S::sophie.kalow@state.mn.us::3630984d-3d67-467a-b004-b0ced724a802" providerId="AD" clId="Web-{AF32524A-FA8E-4DCF-949C-D4202F7C2848}" dt="2024-08-11T23:26:25.010" v="3" actId="20577"/>
          <ac:spMkLst>
            <pc:docMk/>
            <pc:sldMk cId="3936088757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0"/>
          <a:stretch/>
        </p:blipFill>
        <p:spPr>
          <a:xfrm>
            <a:off x="0" y="5268686"/>
            <a:ext cx="7772400" cy="489283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5910" y="169029"/>
            <a:ext cx="7380654" cy="2710927"/>
          </a:xfrm>
          <a:prstGeom prst="roundRect">
            <a:avLst/>
          </a:prstGeom>
          <a:solidFill>
            <a:srgbClr val="0038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305871" y="3307766"/>
            <a:ext cx="5210785" cy="1949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i="1" baseline="30000" dirty="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Ditch the Drive and Join the Ride!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54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baseline="30000" dirty="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5911" y="512760"/>
            <a:ext cx="7324815" cy="21586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400" b="1" baseline="30000" dirty="0">
                <a:solidFill>
                  <a:schemeClr val="bg1"/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Bike to School Day</a:t>
            </a:r>
          </a:p>
          <a:p>
            <a:r>
              <a:rPr lang="en-US" sz="8400" b="1" dirty="0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May 7th</a:t>
            </a:r>
            <a:endParaRPr lang="en-US" sz="8400" b="1" dirty="0">
              <a:solidFill>
                <a:srgbClr val="78BE21"/>
              </a:solidFill>
              <a:latin typeface="Brandon Grotesque Black" panose="020B0A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910" y="9003553"/>
            <a:ext cx="1528921" cy="794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B340-DA4C-4379-9843-B537DC9B7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358" y="8955155"/>
            <a:ext cx="1556473" cy="9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4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9789A2C6C6A42848AD3E83498EFFD" ma:contentTypeVersion="16" ma:contentTypeDescription="Create a new document." ma:contentTypeScope="" ma:versionID="28744c725212762688bcb34bd5de3b5a">
  <xsd:schema xmlns:xsd="http://www.w3.org/2001/XMLSchema" xmlns:xs="http://www.w3.org/2001/XMLSchema" xmlns:p="http://schemas.microsoft.com/office/2006/metadata/properties" xmlns:ns2="2ff4a757-ef58-4719-9cd6-c9998935b06f" xmlns:ns3="53dcfa65-588a-4288-bff4-eca324ea375f" targetNamespace="http://schemas.microsoft.com/office/2006/metadata/properties" ma:root="true" ma:fieldsID="f2a86a24176fc6199bf2eba2543ae7a9" ns2:_="" ns3:_="">
    <xsd:import namespace="2ff4a757-ef58-4719-9cd6-c9998935b06f"/>
    <xsd:import namespace="53dcfa65-588a-4288-bff4-eca324ea37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Not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4a757-ef58-4719-9cd6-c9998935b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s" ma:index="12" nillable="true" ma:displayName="Notes" ma:description="Statu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cfa65-588a-4288-bff4-eca324ea37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39c17a8-a136-4de2-b0bd-65387c1e5cb1}" ma:internalName="TaxCatchAll" ma:showField="CatchAllData" ma:web="53dcfa65-588a-4288-bff4-eca324ea37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dcfa65-588a-4288-bff4-eca324ea375f" xsi:nil="true"/>
    <lcf76f155ced4ddcb4097134ff3c332f xmlns="2ff4a757-ef58-4719-9cd6-c9998935b06f">
      <Terms xmlns="http://schemas.microsoft.com/office/infopath/2007/PartnerControls"/>
    </lcf76f155ced4ddcb4097134ff3c332f>
    <Notes xmlns="2ff4a757-ef58-4719-9cd6-c9998935b06f" xsi:nil="true"/>
    <SharedWithUsers xmlns="53dcfa65-588a-4288-bff4-eca324ea375f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BC895-4CC9-4C68-9330-B49E0864BA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f4a757-ef58-4719-9cd6-c9998935b06f"/>
    <ds:schemaRef ds:uri="53dcfa65-588a-4288-bff4-eca324ea37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32B034-D782-4014-BB11-7C5E61AEEF13}">
  <ds:schemaRefs>
    <ds:schemaRef ds:uri="http://schemas.microsoft.com/office/2006/metadata/properties"/>
    <ds:schemaRef ds:uri="http://schemas.microsoft.com/office/infopath/2007/PartnerControls"/>
    <ds:schemaRef ds:uri="e3468907-a698-479b-8007-358aebef40ae"/>
    <ds:schemaRef ds:uri="a074c3bc-21a4-4771-acfe-b989cfb31b81"/>
    <ds:schemaRef ds:uri="56514d34-518a-4c8c-af25-49ec28872a7e"/>
    <ds:schemaRef ds:uri="3714cc0a-b534-4937-bc8f-afb1b100ad07"/>
    <ds:schemaRef ds:uri="53dcfa65-588a-4288-bff4-eca324ea375f"/>
    <ds:schemaRef ds:uri="2ff4a757-ef58-4719-9cd6-c9998935b06f"/>
  </ds:schemaRefs>
</ds:datastoreItem>
</file>

<file path=customXml/itemProps3.xml><?xml version="1.0" encoding="utf-8"?>
<ds:datastoreItem xmlns:ds="http://schemas.openxmlformats.org/officeDocument/2006/customXml" ds:itemID="{8690DDD4-5020-47EA-9A61-0A08CF4C1A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28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lastModifiedBy>Corbin, Kelly (She/Her/Hers) (DOT)</cp:lastModifiedBy>
  <cp:revision>62</cp:revision>
  <dcterms:created xsi:type="dcterms:W3CDTF">2016-08-26T20:26:34Z</dcterms:created>
  <dcterms:modified xsi:type="dcterms:W3CDTF">2025-03-17T19:50:28Z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0x010100A0F9789A2C6C6A42848AD3E83498EFFD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