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53B61-38EC-494A-9F84-D70744A06017}" v="20" dt="2025-03-17T19:45:3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80" d="100"/>
          <a:sy n="80" d="100"/>
        </p:scale>
        <p:origin x="1350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ler, Michelle (DOT)" userId="1063cc63-15a3-411c-86f3-75bf6a03c6bb" providerId="ADAL" clId="{573C447E-9387-499D-92D8-BA0FEBAD71F3}"/>
    <pc:docChg chg="undo custSel modSld">
      <pc:chgData name="Pooler, Michelle (DOT)" userId="1063cc63-15a3-411c-86f3-75bf6a03c6bb" providerId="ADAL" clId="{573C447E-9387-499D-92D8-BA0FEBAD71F3}" dt="2023-11-08T16:30:41.700" v="113" actId="1036"/>
      <pc:docMkLst>
        <pc:docMk/>
      </pc:docMkLst>
      <pc:sldChg chg="addSp delSp modSp mod">
        <pc:chgData name="Pooler, Michelle (DOT)" userId="1063cc63-15a3-411c-86f3-75bf6a03c6bb" providerId="ADAL" clId="{573C447E-9387-499D-92D8-BA0FEBAD71F3}" dt="2023-11-08T16:30:41.700" v="113" actId="1036"/>
        <pc:sldMkLst>
          <pc:docMk/>
          <pc:sldMk cId="1129615821" sldId="256"/>
        </pc:sldMkLst>
        <pc:spChg chg="mod">
          <ac:chgData name="Pooler, Michelle (DOT)" userId="1063cc63-15a3-411c-86f3-75bf6a03c6bb" providerId="ADAL" clId="{573C447E-9387-499D-92D8-BA0FEBAD71F3}" dt="2023-11-08T16:30:41.700" v="113" actId="1036"/>
          <ac:spMkLst>
            <pc:docMk/>
            <pc:sldMk cId="1129615821" sldId="256"/>
            <ac:spMk id="3" creationId="{00000000-0000-0000-0000-000000000000}"/>
          </ac:spMkLst>
        </pc:spChg>
        <pc:spChg chg="del">
          <ac:chgData name="Pooler, Michelle (DOT)" userId="1063cc63-15a3-411c-86f3-75bf6a03c6bb" providerId="ADAL" clId="{573C447E-9387-499D-92D8-BA0FEBAD71F3}" dt="2023-11-08T16:25:15.276" v="0" actId="478"/>
          <ac:spMkLst>
            <pc:docMk/>
            <pc:sldMk cId="1129615821" sldId="256"/>
            <ac:spMk id="5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29:13.942" v="78" actId="164"/>
          <ac:spMkLst>
            <pc:docMk/>
            <pc:sldMk cId="1129615821" sldId="256"/>
            <ac:spMk id="6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25:39.888" v="7" actId="1038"/>
          <ac:spMkLst>
            <pc:docMk/>
            <pc:sldMk cId="1129615821" sldId="256"/>
            <ac:spMk id="7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26:53.321" v="32" actId="12789"/>
          <ac:spMkLst>
            <pc:docMk/>
            <pc:sldMk cId="1129615821" sldId="256"/>
            <ac:spMk id="8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29:13.942" v="78" actId="164"/>
          <ac:spMkLst>
            <pc:docMk/>
            <pc:sldMk cId="1129615821" sldId="256"/>
            <ac:spMk id="10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30:41.700" v="113" actId="1036"/>
          <ac:spMkLst>
            <pc:docMk/>
            <pc:sldMk cId="1129615821" sldId="256"/>
            <ac:spMk id="11" creationId="{00000000-0000-0000-0000-000000000000}"/>
          </ac:spMkLst>
        </pc:spChg>
        <pc:spChg chg="del">
          <ac:chgData name="Pooler, Michelle (DOT)" userId="1063cc63-15a3-411c-86f3-75bf6a03c6bb" providerId="ADAL" clId="{573C447E-9387-499D-92D8-BA0FEBAD71F3}" dt="2023-11-08T16:25:16.427" v="1" actId="478"/>
          <ac:spMkLst>
            <pc:docMk/>
            <pc:sldMk cId="1129615821" sldId="256"/>
            <ac:spMk id="12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26:17.324" v="13" actId="12789"/>
          <ac:spMkLst>
            <pc:docMk/>
            <pc:sldMk cId="1129615821" sldId="256"/>
            <ac:spMk id="13" creationId="{00000000-0000-0000-0000-000000000000}"/>
          </ac:spMkLst>
        </pc:spChg>
        <pc:spChg chg="mod">
          <ac:chgData name="Pooler, Michelle (DOT)" userId="1063cc63-15a3-411c-86f3-75bf6a03c6bb" providerId="ADAL" clId="{573C447E-9387-499D-92D8-BA0FEBAD71F3}" dt="2023-11-08T16:30:41.700" v="113" actId="1036"/>
          <ac:spMkLst>
            <pc:docMk/>
            <pc:sldMk cId="1129615821" sldId="256"/>
            <ac:spMk id="15" creationId="{00000000-0000-0000-0000-000000000000}"/>
          </ac:spMkLst>
        </pc:spChg>
        <pc:grpChg chg="add mod">
          <ac:chgData name="Pooler, Michelle (DOT)" userId="1063cc63-15a3-411c-86f3-75bf6a03c6bb" providerId="ADAL" clId="{573C447E-9387-499D-92D8-BA0FEBAD71F3}" dt="2023-11-08T16:30:41.700" v="113" actId="1036"/>
          <ac:grpSpMkLst>
            <pc:docMk/>
            <pc:sldMk cId="1129615821" sldId="256"/>
            <ac:grpSpMk id="17" creationId="{C21D4AE7-B204-D443-38F8-8AA0029BB2D2}"/>
          </ac:grpSpMkLst>
        </pc:grpChg>
        <pc:picChg chg="mod">
          <ac:chgData name="Pooler, Michelle (DOT)" userId="1063cc63-15a3-411c-86f3-75bf6a03c6bb" providerId="ADAL" clId="{573C447E-9387-499D-92D8-BA0FEBAD71F3}" dt="2023-11-08T16:26:58.787" v="40" actId="1035"/>
          <ac:picMkLst>
            <pc:docMk/>
            <pc:sldMk cId="1129615821" sldId="256"/>
            <ac:picMk id="19" creationId="{1A37B810-4481-48E2-8EA0-D8C247B6A6E3}"/>
          </ac:picMkLst>
        </pc:picChg>
        <pc:picChg chg="mod">
          <ac:chgData name="Pooler, Michelle (DOT)" userId="1063cc63-15a3-411c-86f3-75bf6a03c6bb" providerId="ADAL" clId="{573C447E-9387-499D-92D8-BA0FEBAD71F3}" dt="2023-11-08T16:25:39.888" v="7" actId="1038"/>
          <ac:picMkLst>
            <pc:docMk/>
            <pc:sldMk cId="1129615821" sldId="256"/>
            <ac:picMk id="22" creationId="{E8AE6977-5BC6-4153-ABC7-215C56308B75}"/>
          </ac:picMkLst>
        </pc:picChg>
        <pc:cxnChg chg="add del mod">
          <ac:chgData name="Pooler, Michelle (DOT)" userId="1063cc63-15a3-411c-86f3-75bf6a03c6bb" providerId="ADAL" clId="{573C447E-9387-499D-92D8-BA0FEBAD71F3}" dt="2023-11-08T16:27:23.987" v="49" actId="478"/>
          <ac:cxnSpMkLst>
            <pc:docMk/>
            <pc:sldMk cId="1129615821" sldId="256"/>
            <ac:cxnSpMk id="4" creationId="{960A4E51-D08B-ECFE-8388-5355860E5EDA}"/>
          </ac:cxnSpMkLst>
        </pc:cxnChg>
        <pc:cxnChg chg="add del mod">
          <ac:chgData name="Pooler, Michelle (DOT)" userId="1063cc63-15a3-411c-86f3-75bf6a03c6bb" providerId="ADAL" clId="{573C447E-9387-499D-92D8-BA0FEBAD71F3}" dt="2023-11-08T16:30:31.134" v="110" actId="478"/>
          <ac:cxnSpMkLst>
            <pc:docMk/>
            <pc:sldMk cId="1129615821" sldId="256"/>
            <ac:cxnSpMk id="16" creationId="{047A42F2-BB21-428C-6461-00B9DB9C6038}"/>
          </ac:cxnSpMkLst>
        </pc:cxnChg>
      </pc:sldChg>
    </pc:docChg>
  </pc:docChgLst>
  <pc:docChgLst>
    <pc:chgData name="Kalow, Sophie (She/Her/Hers) (DOT)" userId="S::sophie.kalow@state.mn.us::3630984d-3d67-467a-b004-b0ced724a802" providerId="AD" clId="Web-{F8B53B61-38EC-494A-9F84-D70744A06017}"/>
    <pc:docChg chg="modSld">
      <pc:chgData name="Kalow, Sophie (She/Her/Hers) (DOT)" userId="S::sophie.kalow@state.mn.us::3630984d-3d67-467a-b004-b0ced724a802" providerId="AD" clId="Web-{F8B53B61-38EC-494A-9F84-D70744A06017}" dt="2025-03-17T19:45:31.706" v="18" actId="14100"/>
      <pc:docMkLst>
        <pc:docMk/>
      </pc:docMkLst>
      <pc:sldChg chg="addSp delSp modSp">
        <pc:chgData name="Kalow, Sophie (She/Her/Hers) (DOT)" userId="S::sophie.kalow@state.mn.us::3630984d-3d67-467a-b004-b0ced724a802" providerId="AD" clId="Web-{F8B53B61-38EC-494A-9F84-D70744A06017}" dt="2025-03-17T19:45:31.706" v="18" actId="14100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F8B53B61-38EC-494A-9F84-D70744A06017}" dt="2025-03-17T19:44:54.330" v="5" actId="14100"/>
          <ac:spMkLst>
            <pc:docMk/>
            <pc:sldMk cId="1129615821" sldId="256"/>
            <ac:spMk id="3" creationId="{00000000-0000-0000-0000-000000000000}"/>
          </ac:spMkLst>
        </pc:spChg>
        <pc:spChg chg="del mod topLvl">
          <ac:chgData name="Kalow, Sophie (She/Her/Hers) (DOT)" userId="S::sophie.kalow@state.mn.us::3630984d-3d67-467a-b004-b0ced724a802" providerId="AD" clId="Web-{F8B53B61-38EC-494A-9F84-D70744A06017}" dt="2025-03-17T19:45:14.612" v="12"/>
          <ac:spMkLst>
            <pc:docMk/>
            <pc:sldMk cId="1129615821" sldId="256"/>
            <ac:spMk id="6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F8B53B61-38EC-494A-9F84-D70744A06017}" dt="2025-03-17T19:44:59.424" v="8" actId="14100"/>
          <ac:spMkLst>
            <pc:docMk/>
            <pc:sldMk cId="1129615821" sldId="256"/>
            <ac:spMk id="7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F8B53B61-38EC-494A-9F84-D70744A06017}" dt="2025-03-17T19:45:31.706" v="18" actId="14100"/>
          <ac:spMkLst>
            <pc:docMk/>
            <pc:sldMk cId="1129615821" sldId="256"/>
            <ac:spMk id="8" creationId="{00000000-0000-0000-0000-000000000000}"/>
          </ac:spMkLst>
        </pc:spChg>
        <pc:spChg chg="add del mod topLvl">
          <ac:chgData name="Kalow, Sophie (She/Her/Hers) (DOT)" userId="S::sophie.kalow@state.mn.us::3630984d-3d67-467a-b004-b0ced724a802" providerId="AD" clId="Web-{F8B53B61-38EC-494A-9F84-D70744A06017}" dt="2025-03-17T19:45:23.768" v="15" actId="1076"/>
          <ac:spMkLst>
            <pc:docMk/>
            <pc:sldMk cId="1129615821" sldId="256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F8B53B61-38EC-494A-9F84-D70744A06017}" dt="2025-03-17T19:45:03.659" v="9" actId="1076"/>
          <ac:spMkLst>
            <pc:docMk/>
            <pc:sldMk cId="1129615821" sldId="256"/>
            <ac:spMk id="11" creationId="{00000000-0000-0000-0000-000000000000}"/>
          </ac:spMkLst>
        </pc:spChg>
        <pc:grpChg chg="add del">
          <ac:chgData name="Kalow, Sophie (She/Her/Hers) (DOT)" userId="S::sophie.kalow@state.mn.us::3630984d-3d67-467a-b004-b0ced724a802" providerId="AD" clId="Web-{F8B53B61-38EC-494A-9F84-D70744A06017}" dt="2025-03-17T19:45:14.612" v="12"/>
          <ac:grpSpMkLst>
            <pc:docMk/>
            <pc:sldMk cId="1129615821" sldId="256"/>
            <ac:grpSpMk id="17" creationId="{C21D4AE7-B204-D443-38F8-8AA0029BB2D2}"/>
          </ac:grpSpMkLst>
        </pc:grpChg>
        <pc:picChg chg="del">
          <ac:chgData name="Kalow, Sophie (She/Her/Hers) (DOT)" userId="S::sophie.kalow@state.mn.us::3630984d-3d67-467a-b004-b0ced724a802" providerId="AD" clId="Web-{F8B53B61-38EC-494A-9F84-D70744A06017}" dt="2025-03-17T19:45:26.956" v="16"/>
          <ac:picMkLst>
            <pc:docMk/>
            <pc:sldMk cId="1129615821" sldId="256"/>
            <ac:picMk id="19" creationId="{1A37B810-4481-48E2-8EA0-D8C247B6A6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355" y="8441530"/>
            <a:ext cx="2136909" cy="1282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8182" y="222112"/>
            <a:ext cx="78087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549" y="5193612"/>
            <a:ext cx="7059761" cy="1282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MX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¡Día de ir a la Escuela en Bicicleta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800" baseline="300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MX" sz="24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Necesitamos voluntarios para el Día de ir a la escuela en bicicleta en </a:t>
            </a:r>
            <a:endParaRPr lang="en-US" sz="2800" b="1" dirty="0">
              <a:solidFill>
                <a:srgbClr val="78BE21"/>
              </a:solidFill>
              <a:latin typeface="Brandon Grotesque Regular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221" y="8941707"/>
            <a:ext cx="4393822" cy="532596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01612" y="6144249"/>
            <a:ext cx="2038835" cy="1579253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7 de mayo</a:t>
            </a:r>
            <a:endParaRPr lang="en-US" sz="28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6336" y="344586"/>
            <a:ext cx="6974488" cy="10663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Padres y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tutores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Necesitamos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voluntarios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9154" y="6267034"/>
            <a:ext cx="4646482" cy="19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Cómo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puede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ayudar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::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Dirija un tren de bicicletas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Organice un punto de control para los trenes de bicicletas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Ofrezca refrigerios en la escuela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Ofrezca premios a los alumnos participantes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Anime a su niño y a sus amigos a participar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¿No sabe cómo ayudar? ¡Tenemos guías para ayudarle a comenzar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! </a:t>
            </a:r>
          </a:p>
          <a:p>
            <a:pPr algn="l">
              <a:lnSpc>
                <a:spcPts val="500"/>
              </a:lnSpc>
            </a:pPr>
            <a:r>
              <a:rPr lang="es-MX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Si usted (o alguien que conozca) puede ayudar, contacte 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:</a:t>
            </a:r>
            <a:endParaRPr lang="en-US" sz="2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2124" y="9749803"/>
            <a:ext cx="5510845" cy="13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s-MX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información sobre las rutas seguras a la escuela de Minnesota 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f4a757-ef58-4719-9cd6-c9998935b06f">
      <Terms xmlns="http://schemas.microsoft.com/office/infopath/2007/PartnerControls"/>
    </lcf76f155ced4ddcb4097134ff3c332f>
    <TaxCatchAll xmlns="53dcfa65-588a-4288-bff4-eca324ea375f" xsi:nil="true"/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B32AD-1DB8-4353-BFA9-9156DF1BF33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  <ds:schemaRef ds:uri="2ff4a757-ef58-4719-9cd6-c9998935b06f"/>
    <ds:schemaRef ds:uri="53dcfa65-588a-4288-bff4-eca324ea375f"/>
  </ds:schemaRefs>
</ds:datastoreItem>
</file>

<file path=customXml/itemProps2.xml><?xml version="1.0" encoding="utf-8"?>
<ds:datastoreItem xmlns:ds="http://schemas.openxmlformats.org/officeDocument/2006/customXml" ds:itemID="{BFC19137-856F-4820-8CDA-1D2EEFF87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C3FCF2-AA93-444E-95B4-46B959E44D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4579</TotalTime>
  <Words>136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61</cp:revision>
  <dcterms:created xsi:type="dcterms:W3CDTF">2016-08-26T20:26:34Z</dcterms:created>
  <dcterms:modified xsi:type="dcterms:W3CDTF">2025-03-17T19:45:40Z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Order">
    <vt:r8>20700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