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62BB46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DD941-2A81-453B-B099-9E02DF5BBAF6}" v="33" dt="2025-03-17T19:39:55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45" autoAdjust="0"/>
    <p:restoredTop sz="94660"/>
  </p:normalViewPr>
  <p:slideViewPr>
    <p:cSldViewPr snapToGrid="0">
      <p:cViewPr>
        <p:scale>
          <a:sx n="90" d="100"/>
          <a:sy n="90" d="100"/>
        </p:scale>
        <p:origin x="582" y="-2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92DDD941-2A81-453B-B099-9E02DF5BBAF6}"/>
    <pc:docChg chg="modSld">
      <pc:chgData name="Kalow, Sophie (She/Her/Hers) (DOT)" userId="S::sophie.kalow@state.mn.us::3630984d-3d67-467a-b004-b0ced724a802" providerId="AD" clId="Web-{92DDD941-2A81-453B-B099-9E02DF5BBAF6}" dt="2025-03-17T19:39:55.417" v="33" actId="1076"/>
      <pc:docMkLst>
        <pc:docMk/>
      </pc:docMkLst>
      <pc:sldChg chg="delSp modSp">
        <pc:chgData name="Kalow, Sophie (She/Her/Hers) (DOT)" userId="S::sophie.kalow@state.mn.us::3630984d-3d67-467a-b004-b0ced724a802" providerId="AD" clId="Web-{92DDD941-2A81-453B-B099-9E02DF5BBAF6}" dt="2025-03-17T19:39:55.417" v="33" actId="1076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92DDD941-2A81-453B-B099-9E02DF5BBAF6}" dt="2025-03-17T19:39:22.119" v="22" actId="20577"/>
          <ac:spMkLst>
            <pc:docMk/>
            <pc:sldMk cId="1129615821" sldId="256"/>
            <ac:spMk id="3" creationId="{00000000-0000-0000-0000-000000000000}"/>
          </ac:spMkLst>
        </pc:spChg>
        <pc:spChg chg="del topLvl">
          <ac:chgData name="Kalow, Sophie (She/Her/Hers) (DOT)" userId="S::sophie.kalow@state.mn.us::3630984d-3d67-467a-b004-b0ced724a802" providerId="AD" clId="Web-{92DDD941-2A81-453B-B099-9E02DF5BBAF6}" dt="2025-03-17T19:39:29.291" v="24"/>
          <ac:spMkLst>
            <pc:docMk/>
            <pc:sldMk cId="1129615821" sldId="256"/>
            <ac:spMk id="6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92DDD941-2A81-453B-B099-9E02DF5BBAF6}" dt="2025-03-17T19:39:34.448" v="25" actId="1076"/>
          <ac:spMkLst>
            <pc:docMk/>
            <pc:sldMk cId="1129615821" sldId="256"/>
            <ac:spMk id="7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92DDD941-2A81-453B-B099-9E02DF5BBAF6}" dt="2025-03-17T19:38:55.197" v="5" actId="14100"/>
          <ac:spMkLst>
            <pc:docMk/>
            <pc:sldMk cId="1129615821" sldId="256"/>
            <ac:spMk id="8" creationId="{00000000-0000-0000-0000-000000000000}"/>
          </ac:spMkLst>
        </pc:spChg>
        <pc:spChg chg="mod topLvl">
          <ac:chgData name="Kalow, Sophie (She/Her/Hers) (DOT)" userId="S::sophie.kalow@state.mn.us::3630984d-3d67-467a-b004-b0ced724a802" providerId="AD" clId="Web-{92DDD941-2A81-453B-B099-9E02DF5BBAF6}" dt="2025-03-17T19:39:55.417" v="33" actId="1076"/>
          <ac:spMkLst>
            <pc:docMk/>
            <pc:sldMk cId="1129615821" sldId="256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92DDD941-2A81-453B-B099-9E02DF5BBAF6}" dt="2025-03-17T19:39:24.916" v="23" actId="1076"/>
          <ac:spMkLst>
            <pc:docMk/>
            <pc:sldMk cId="1129615821" sldId="256"/>
            <ac:spMk id="11" creationId="{00000000-0000-0000-0000-000000000000}"/>
          </ac:spMkLst>
        </pc:spChg>
        <pc:grpChg chg="del">
          <ac:chgData name="Kalow, Sophie (She/Her/Hers) (DOT)" userId="S::sophie.kalow@state.mn.us::3630984d-3d67-467a-b004-b0ced724a802" providerId="AD" clId="Web-{92DDD941-2A81-453B-B099-9E02DF5BBAF6}" dt="2025-03-17T19:39:29.291" v="24"/>
          <ac:grpSpMkLst>
            <pc:docMk/>
            <pc:sldMk cId="1129615821" sldId="256"/>
            <ac:grpSpMk id="2" creationId="{BD7F5722-9BD1-236E-28CC-28CDB867E1C5}"/>
          </ac:grpSpMkLst>
        </pc:grpChg>
        <pc:picChg chg="del">
          <ac:chgData name="Kalow, Sophie (She/Her/Hers) (DOT)" userId="S::sophie.kalow@state.mn.us::3630984d-3d67-467a-b004-b0ced724a802" providerId="AD" clId="Web-{92DDD941-2A81-453B-B099-9E02DF5BBAF6}" dt="2025-03-17T19:38:39.353" v="0"/>
          <ac:picMkLst>
            <pc:docMk/>
            <pc:sldMk cId="1129615821" sldId="256"/>
            <ac:picMk id="19" creationId="{1A37B810-4481-48E2-8EA0-D8C247B6A6E3}"/>
          </ac:picMkLst>
        </pc:picChg>
        <pc:picChg chg="mod">
          <ac:chgData name="Kalow, Sophie (She/Her/Hers) (DOT)" userId="S::sophie.kalow@state.mn.us::3630984d-3d67-467a-b004-b0ced724a802" providerId="AD" clId="Web-{92DDD941-2A81-453B-B099-9E02DF5BBAF6}" dt="2025-03-17T19:39:36.448" v="26" actId="1076"/>
          <ac:picMkLst>
            <pc:docMk/>
            <pc:sldMk cId="1129615821" sldId="256"/>
            <ac:picMk id="22" creationId="{E8AE6977-5BC6-4153-ABC7-215C56308B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7708" y="222112"/>
            <a:ext cx="7808767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05" y="5215273"/>
            <a:ext cx="7451294" cy="10829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Maalinta Baaskiil u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Wadashada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Iskuulka</a:t>
            </a:r>
            <a:endParaRPr lang="en-US" sz="2800" baseline="30000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1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Waxaan u baahanahay </a:t>
            </a:r>
            <a:r>
              <a:rPr lang="en-US" sz="3100" b="1" baseline="3000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tabaruceyaal</a:t>
            </a:r>
            <a:r>
              <a:rPr lang="en-US" sz="31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</a:t>
            </a:r>
            <a:r>
              <a:rPr lang="en-US" sz="3100" b="1" i="1" baseline="3000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Maalinta</a:t>
            </a:r>
            <a:r>
              <a:rPr lang="en-US" sz="3100" b="1" i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</a:t>
            </a:r>
            <a:r>
              <a:rPr lang="en-US" sz="3100" b="1" i="1" baseline="30000" err="1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Baaskiil</a:t>
            </a:r>
            <a:r>
              <a:rPr lang="en-US" sz="3100" b="1" i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 u Wadashada Iskuulka </a:t>
            </a:r>
            <a:r>
              <a:rPr lang="en-US" sz="3100" b="1" baseline="300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ee</a:t>
            </a:r>
          </a:p>
          <a:p>
            <a:pPr algn="l"/>
            <a:endParaRPr lang="en-US" sz="2800" b="1" dirty="0">
              <a:solidFill>
                <a:srgbClr val="78BE21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311" y="8772995"/>
            <a:ext cx="5109154" cy="636751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16858" y="6197571"/>
            <a:ext cx="2157950" cy="1675401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7-da </a:t>
            </a:r>
            <a:r>
              <a:rPr lang="en-US" sz="3200" b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Maajo</a:t>
            </a:r>
            <a:endParaRPr lang="en-US" sz="3200" b="1" dirty="0">
              <a:solidFill>
                <a:srgbClr val="003865"/>
              </a:solidFill>
              <a:latin typeface="Brandon Grotesque Bold"/>
              <a:ea typeface="Verdana"/>
              <a:cs typeface="Verdana" panose="020B0604030504040204" pitchFamily="34" charset="0"/>
            </a:endParaRPr>
          </a:p>
          <a:p>
            <a:r>
              <a:rPr lang="en-US" sz="3200" b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2025</a:t>
            </a:r>
            <a:endParaRPr lang="en-US" sz="36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7274" y="372368"/>
            <a:ext cx="7612027" cy="1023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865"/>
                </a:solidFill>
                <a:latin typeface="Brandon Grotesque Regular"/>
                <a:ea typeface="Verdana"/>
                <a:cs typeface="Verdana" panose="020B0604030504040204" pitchFamily="34" charset="0"/>
              </a:rPr>
              <a:t>Waalidiinta &amp; Masuuliyiinta,</a:t>
            </a:r>
          </a:p>
          <a:p>
            <a:pPr algn="l"/>
            <a:r>
              <a:rPr lang="en-US" sz="3300" b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Waxaan u baahanahay tabaruceyaal!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4708" y="6198326"/>
            <a:ext cx="5109985" cy="197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20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Sida aad u caawin karto: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Hogaami tareenka baaskiillada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Marti geli goobta hubinta tareenada baaskiilka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Ku bixi cunto fudud iskuulka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U qaybi abaal-marinno ardayda ka qaybgalaysa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Ku dhiiri geli ilmahaaga iyo saaxiibadood inay ka qaybqaataan</a:t>
            </a:r>
          </a:p>
          <a:p>
            <a:pPr algn="l">
              <a:lnSpc>
                <a:spcPts val="500"/>
              </a:lnSpc>
            </a:pPr>
            <a:endParaRPr lang="en-US" sz="18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Ma hubtid sida aad u caawin kartid? Waxaan haynaa hagayaal aad ku bilowdo! </a:t>
            </a:r>
          </a:p>
          <a:p>
            <a:pPr algn="l">
              <a:lnSpc>
                <a:spcPts val="500"/>
              </a:lnSpc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Haddii adiga (ama qof aad taqaano) uu caawin karo, fadlan la soo xiriira:</a:t>
            </a:r>
            <a:endParaRPr lang="en-US" sz="1800" dirty="0">
              <a:solidFill>
                <a:srgbClr val="003865"/>
              </a:solidFill>
              <a:latin typeface="Brandon Grotesque Regular" panose="020B05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4270" y="9726487"/>
            <a:ext cx="7051222" cy="15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Wax badan ogoow oo ku saabsan wadooyinka badbaadada leh ee Minnesota ee loo maro iskuulka  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079" y="8438714"/>
            <a:ext cx="2153977" cy="1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f4a757-ef58-4719-9cd6-c9998935b06f">
      <Terms xmlns="http://schemas.microsoft.com/office/infopath/2007/PartnerControls"/>
    </lcf76f155ced4ddcb4097134ff3c332f>
    <TaxCatchAll xmlns="53dcfa65-588a-4288-bff4-eca324ea375f" xsi:nil="true"/>
    <Notes xmlns="2ff4a757-ef58-4719-9cd6-c9998935b06f" xsi:nil="true"/>
    <SharedWithUsers xmlns="53dcfa65-588a-4288-bff4-eca324ea375f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6" ma:contentTypeDescription="Create a new document." ma:contentTypeScope="" ma:versionID="28744c725212762688bcb34bd5de3b5a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f2a86a24176fc6199bf2eba2543ae7a9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description="Statu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9c17a8-a136-4de2-b0bd-65387c1e5cb1}" ma:internalName="TaxCatchAll" ma:showField="CatchAllData" ma:web="53dcfa65-588a-4288-bff4-eca324ea3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7AA87D-85F9-48CB-8EC5-1475256489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074c3bc-21a4-4771-acfe-b989cfb31b81"/>
    <ds:schemaRef ds:uri="http://purl.org/dc/elements/1.1/"/>
    <ds:schemaRef ds:uri="http://schemas.microsoft.com/office/2006/metadata/properties"/>
    <ds:schemaRef ds:uri="e3468907-a698-479b-8007-358aebef40ae"/>
    <ds:schemaRef ds:uri="http://www.w3.org/XML/1998/namespace"/>
    <ds:schemaRef ds:uri="http://purl.org/dc/dcmitype/"/>
    <ds:schemaRef ds:uri="2ff4a757-ef58-4719-9cd6-c9998935b06f"/>
    <ds:schemaRef ds:uri="53dcfa65-588a-4288-bff4-eca324ea375f"/>
  </ds:schemaRefs>
</ds:datastoreItem>
</file>

<file path=customXml/itemProps2.xml><?xml version="1.0" encoding="utf-8"?>
<ds:datastoreItem xmlns:ds="http://schemas.openxmlformats.org/officeDocument/2006/customXml" ds:itemID="{51D930C1-30CE-49B9-B670-778A534BA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36D6A-62E3-48E8-B798-DBBCF7A6C6C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130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69</cp:revision>
  <dcterms:created xsi:type="dcterms:W3CDTF">2016-08-26T20:26:34Z</dcterms:created>
  <dcterms:modified xsi:type="dcterms:W3CDTF">2025-03-17T19:40:01Z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0x010100A0F9789A2C6C6A42848AD3E83498EFFD</vt:lpwstr>
  </property>
  <property fmtid="{D5CDD505-2E9C-101B-9397-08002B2CF9AE}" pid="3" name="MediaServiceImageTags">
    <vt:lpwstr/>
  </property>
  <property fmtid="{D5CDD505-2E9C-101B-9397-08002B2CF9AE}" pid="4" name="Order">
    <vt:r8>20800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