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867F6-B5AA-4D68-8F44-C7AD04F2D86D}" v="29" dt="2025-03-17T19:38:2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90" d="100"/>
          <a:sy n="90" d="100"/>
        </p:scale>
        <p:origin x="1092" y="-2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123867F6-B5AA-4D68-8F44-C7AD04F2D86D}"/>
    <pc:docChg chg="modSld">
      <pc:chgData name="Kalow, Sophie (She/Her/Hers) (DOT)" userId="S::sophie.kalow@state.mn.us::3630984d-3d67-467a-b004-b0ced724a802" providerId="AD" clId="Web-{123867F6-B5AA-4D68-8F44-C7AD04F2D86D}" dt="2025-03-17T19:38:29.259" v="26" actId="14100"/>
      <pc:docMkLst>
        <pc:docMk/>
      </pc:docMkLst>
      <pc:sldChg chg="addSp delSp modSp">
        <pc:chgData name="Kalow, Sophie (She/Her/Hers) (DOT)" userId="S::sophie.kalow@state.mn.us::3630984d-3d67-467a-b004-b0ced724a802" providerId="AD" clId="Web-{123867F6-B5AA-4D68-8F44-C7AD04F2D86D}" dt="2025-03-17T19:38:29.259" v="26" actId="14100"/>
        <pc:sldMkLst>
          <pc:docMk/>
          <pc:sldMk cId="3159531691" sldId="257"/>
        </pc:sldMkLst>
        <pc:spChg chg="del">
          <ac:chgData name="Kalow, Sophie (She/Her/Hers) (DOT)" userId="S::sophie.kalow@state.mn.us::3630984d-3d67-467a-b004-b0ced724a802" providerId="AD" clId="Web-{123867F6-B5AA-4D68-8F44-C7AD04F2D86D}" dt="2025-03-17T19:37:54.743" v="13"/>
          <ac:spMkLst>
            <pc:docMk/>
            <pc:sldMk cId="3159531691" sldId="257"/>
            <ac:spMk id="2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123867F6-B5AA-4D68-8F44-C7AD04F2D86D}" dt="2025-03-17T19:37:28.695" v="4" actId="14100"/>
          <ac:spMkLst>
            <pc:docMk/>
            <pc:sldMk cId="3159531691" sldId="257"/>
            <ac:spMk id="3" creationId="{00000000-0000-0000-0000-000000000000}"/>
          </ac:spMkLst>
        </pc:spChg>
        <pc:spChg chg="add mod">
          <ac:chgData name="Kalow, Sophie (She/Her/Hers) (DOT)" userId="S::sophie.kalow@state.mn.us::3630984d-3d67-467a-b004-b0ced724a802" providerId="AD" clId="Web-{123867F6-B5AA-4D68-8F44-C7AD04F2D86D}" dt="2025-03-17T19:38:11.087" v="23" actId="14100"/>
          <ac:spMkLst>
            <pc:docMk/>
            <pc:sldMk cId="3159531691" sldId="257"/>
            <ac:spMk id="4" creationId="{A48B9C21-8BC5-F0D2-D1B4-50F9C1A02A6B}"/>
          </ac:spMkLst>
        </pc:spChg>
        <pc:spChg chg="del mod">
          <ac:chgData name="Kalow, Sophie (She/Her/Hers) (DOT)" userId="S::sophie.kalow@state.mn.us::3630984d-3d67-467a-b004-b0ced724a802" providerId="AD" clId="Web-{123867F6-B5AA-4D68-8F44-C7AD04F2D86D}" dt="2025-03-17T19:37:37.039" v="7"/>
          <ac:spMkLst>
            <pc:docMk/>
            <pc:sldMk cId="3159531691" sldId="257"/>
            <ac:spMk id="6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123867F6-B5AA-4D68-8F44-C7AD04F2D86D}" dt="2025-03-17T19:37:54.977" v="14" actId="1076"/>
          <ac:spMkLst>
            <pc:docMk/>
            <pc:sldMk cId="3159531691" sldId="257"/>
            <ac:spMk id="7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123867F6-B5AA-4D68-8F44-C7AD04F2D86D}" dt="2025-03-17T19:38:29.259" v="26" actId="14100"/>
          <ac:spMkLst>
            <pc:docMk/>
            <pc:sldMk cId="3159531691" sldId="257"/>
            <ac:spMk id="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123867F6-B5AA-4D68-8F44-C7AD04F2D86D}" dt="2025-03-17T19:38:19.305" v="24" actId="1076"/>
          <ac:spMkLst>
            <pc:docMk/>
            <pc:sldMk cId="3159531691" sldId="257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123867F6-B5AA-4D68-8F44-C7AD04F2D86D}" dt="2025-03-17T19:37:43.289" v="10" actId="20577"/>
          <ac:spMkLst>
            <pc:docMk/>
            <pc:sldMk cId="3159531691" sldId="257"/>
            <ac:spMk id="11" creationId="{00000000-0000-0000-0000-000000000000}"/>
          </ac:spMkLst>
        </pc:spChg>
        <pc:picChg chg="del">
          <ac:chgData name="Kalow, Sophie (She/Her/Hers) (DOT)" userId="S::sophie.kalow@state.mn.us::3630984d-3d67-467a-b004-b0ced724a802" providerId="AD" clId="Web-{123867F6-B5AA-4D68-8F44-C7AD04F2D86D}" dt="2025-03-17T19:38:27.274" v="25"/>
          <ac:picMkLst>
            <pc:docMk/>
            <pc:sldMk cId="3159531691" sldId="257"/>
            <ac:picMk id="19" creationId="{1A37B810-4481-48E2-8EA0-D8C247B6A6E3}"/>
          </ac:picMkLst>
        </pc:picChg>
        <pc:picChg chg="mod">
          <ac:chgData name="Kalow, Sophie (She/Her/Hers) (DOT)" userId="S::sophie.kalow@state.mn.us::3630984d-3d67-467a-b004-b0ced724a802" providerId="AD" clId="Web-{123867F6-B5AA-4D68-8F44-C7AD04F2D86D}" dt="2025-03-17T19:38:07.602" v="22" actId="1076"/>
          <ac:picMkLst>
            <pc:docMk/>
            <pc:sldMk cId="3159531691" sldId="257"/>
            <ac:picMk id="22" creationId="{E8AE6977-5BC6-4153-ABC7-215C56308B75}"/>
          </ac:picMkLst>
        </pc:picChg>
      </pc:sldChg>
    </pc:docChg>
  </pc:docChgLst>
  <pc:docChgLst>
    <pc:chgData name="Kalow, Sophie (She/Her/Hers) (DOT)" userId="S::sophie.kalow@state.mn.us::3630984d-3d67-467a-b004-b0ced724a802" providerId="AD" clId="Web-{15864205-7DBC-25B6-7472-A3F4BCB15524}"/>
    <pc:docChg chg="modSld">
      <pc:chgData name="Kalow, Sophie (She/Her/Hers) (DOT)" userId="S::sophie.kalow@state.mn.us::3630984d-3d67-467a-b004-b0ced724a802" providerId="AD" clId="Web-{15864205-7DBC-25B6-7472-A3F4BCB15524}" dt="2024-06-10T20:53:37.383" v="1" actId="20577"/>
      <pc:docMkLst>
        <pc:docMk/>
      </pc:docMkLst>
      <pc:sldChg chg="modSp">
        <pc:chgData name="Kalow, Sophie (She/Her/Hers) (DOT)" userId="S::sophie.kalow@state.mn.us::3630984d-3d67-467a-b004-b0ced724a802" providerId="AD" clId="Web-{15864205-7DBC-25B6-7472-A3F4BCB15524}" dt="2024-06-10T20:53:37.383" v="1" actId="20577"/>
        <pc:sldMkLst>
          <pc:docMk/>
          <pc:sldMk cId="3159531691" sldId="257"/>
        </pc:sldMkLst>
        <pc:spChg chg="mod">
          <ac:chgData name="Kalow, Sophie (She/Her/Hers) (DOT)" userId="S::sophie.kalow@state.mn.us::3630984d-3d67-467a-b004-b0ced724a802" providerId="AD" clId="Web-{15864205-7DBC-25B6-7472-A3F4BCB15524}" dt="2024-06-10T20:53:37.320" v="0" actId="20577"/>
          <ac:spMkLst>
            <pc:docMk/>
            <pc:sldMk cId="3159531691" sldId="257"/>
            <ac:spMk id="11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15864205-7DBC-25B6-7472-A3F4BCB15524}" dt="2024-06-10T20:53:37.383" v="1" actId="20577"/>
          <ac:spMkLst>
            <pc:docMk/>
            <pc:sldMk cId="3159531691" sldId="257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4299" y="222112"/>
            <a:ext cx="79230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835" y="9011422"/>
            <a:ext cx="4713415" cy="546971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5245031"/>
            <a:ext cx="7404365" cy="1417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Hnub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Caij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Luv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Thij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mus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kawm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ntawv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!</a:t>
            </a:r>
            <a:endParaRPr lang="en-US" sz="2800" baseline="30000" dirty="0">
              <a:solidFill>
                <a:srgbClr val="003865"/>
              </a:solidFill>
              <a:latin typeface="Brandon Grotesque Bold"/>
              <a:ea typeface="Verdana"/>
              <a:cs typeface="Verdana" panose="020B0604030504040204" pitchFamily="34" charset="0"/>
            </a:endParaRPr>
          </a:p>
          <a:p>
            <a:pPr algn="l"/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Peb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xav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tau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neeg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tuaj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pab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rau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Hnub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Caij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Luv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Thij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Ntawv</a:t>
            </a:r>
            <a:endParaRPr lang="en-US" sz="2400" b="1" baseline="30000" dirty="0">
              <a:solidFill>
                <a:srgbClr val="003865"/>
              </a:solidFill>
              <a:latin typeface="Brandon Grotesque Regular"/>
              <a:ea typeface="Verdana"/>
              <a:cs typeface="Verdana" panose="020B0604030504040204" pitchFamily="34" charset="0"/>
            </a:endParaRPr>
          </a:p>
          <a:p>
            <a:pPr algn="l"/>
            <a:endParaRPr lang="en-US" sz="2800" b="1" dirty="0">
              <a:solidFill>
                <a:srgbClr val="78BE21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69632" y="5948132"/>
            <a:ext cx="2290277" cy="1910444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 err="1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Tsib</a:t>
            </a:r>
            <a:r>
              <a:rPr lang="en-US" sz="3200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Hlis</a:t>
            </a:r>
            <a:r>
              <a:rPr lang="en-US" sz="3200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3200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tim</a:t>
            </a:r>
            <a:r>
              <a:rPr lang="en-US" sz="3200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 7th, 2025</a:t>
            </a:r>
            <a:endParaRPr lang="en-US" sz="3600" b="1" dirty="0">
              <a:solidFill>
                <a:srgbClr val="003865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2306" y="243992"/>
            <a:ext cx="7353756" cy="179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Cov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4334" y="6446282"/>
            <a:ext cx="5847509" cy="1906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7302"/>
              </a:lnSpc>
            </a:pP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tau li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cas</a:t>
            </a:r>
            <a:endParaRPr lang="en-US" sz="2400" b="1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ct val="80763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Ua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tus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kev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caij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luv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thij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ua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ntej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ct val="80763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Sawv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ntawm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qhov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chaw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saib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cov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neeg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caij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luv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thij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ct val="80763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Muab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dej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rau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haus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pem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tsev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kawm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ntawv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ct val="80763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Muab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phaj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tshab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rau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cov tub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ntxhais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es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koom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ct val="80763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Txhaub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koj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tus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menyuam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thiab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nws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cov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phooj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ywg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kom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tuaj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/>
              </a:rPr>
              <a:t>khoom</a:t>
            </a:r>
            <a:endParaRPr lang="en-US" sz="2000" baseline="30000" dirty="0" err="1">
              <a:solidFill>
                <a:srgbClr val="003865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98560" y="9737771"/>
            <a:ext cx="7403982" cy="19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954"/>
              </a:lnSpc>
            </a:pP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ntxiv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Minnesota Safe Routes to School: </a:t>
            </a:r>
            <a:r>
              <a:rPr lang="en-US" sz="16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86" y="8592016"/>
            <a:ext cx="2153977" cy="1292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B9C21-8BC5-F0D2-D1B4-50F9C1A02A6B}"/>
              </a:ext>
            </a:extLst>
          </p:cNvPr>
          <p:cNvSpPr txBox="1"/>
          <p:nvPr/>
        </p:nvSpPr>
        <p:spPr>
          <a:xfrm>
            <a:off x="496135" y="8616759"/>
            <a:ext cx="6911198" cy="2676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600"/>
              </a:lnSpc>
            </a:pPr>
            <a:r>
              <a:rPr lang="en-US" baseline="30000">
                <a:solidFill>
                  <a:srgbClr val="003865"/>
                </a:solidFill>
                <a:latin typeface="Brandon Grotesque Regular"/>
                <a:cs typeface="Segoe UI"/>
              </a:rPr>
              <a:t>Tsis paub tias yuav pab li cas? Peb muaj cov ntawv qhia kom koj paub pib! </a:t>
            </a:r>
            <a:r>
              <a:rPr lang="en-US">
                <a:latin typeface="Brandon Grotesque Regular"/>
                <a:cs typeface="Segoe UI"/>
              </a:rPr>
              <a:t>​</a:t>
            </a:r>
          </a:p>
          <a:p>
            <a:pPr>
              <a:lnSpc>
                <a:spcPts val="600"/>
              </a:lnSpc>
            </a:pPr>
            <a:r>
              <a:rPr lang="en-US" baseline="30000">
                <a:solidFill>
                  <a:srgbClr val="003865"/>
                </a:solidFill>
                <a:latin typeface="Brandon Grotesque Regular"/>
                <a:cs typeface="Segoe UI"/>
              </a:rPr>
              <a:t>Yog koj (los yog ib tug neeg koj paub) yeej pab tau, thov tiv tauj:</a:t>
            </a:r>
          </a:p>
        </p:txBody>
      </p:sp>
    </p:spTree>
    <p:extLst>
      <p:ext uri="{BB962C8B-B14F-4D97-AF65-F5344CB8AC3E}">
        <p14:creationId xmlns:p14="http://schemas.microsoft.com/office/powerpoint/2010/main" val="315953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cfa65-588a-4288-bff4-eca324ea375f" xsi:nil="true"/>
    <lcf76f155ced4ddcb4097134ff3c332f xmlns="2ff4a757-ef58-4719-9cd6-c9998935b06f">
      <Terms xmlns="http://schemas.microsoft.com/office/infopath/2007/PartnerControls"/>
    </lcf76f155ced4ddcb4097134ff3c332f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F9F6EF-B2A5-431C-A20E-4E34C2140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DB902A-EF95-49A2-8CDA-ABA53DB13D14}">
  <ds:schemaRefs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074c3bc-21a4-4771-acfe-b989cfb31b8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6514d34-518a-4c8c-af25-49ec28872a7e"/>
    <ds:schemaRef ds:uri="3714cc0a-b534-4937-bc8f-afb1b100ad07"/>
    <ds:schemaRef ds:uri="53dcfa65-588a-4288-bff4-eca324ea375f"/>
    <ds:schemaRef ds:uri="2ff4a757-ef58-4719-9cd6-c9998935b06f"/>
  </ds:schemaRefs>
</ds:datastoreItem>
</file>

<file path=customXml/itemProps3.xml><?xml version="1.0" encoding="utf-8"?>
<ds:datastoreItem xmlns:ds="http://schemas.openxmlformats.org/officeDocument/2006/customXml" ds:itemID="{8B805243-823E-429C-B0A5-F4115C90A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7537</TotalTime>
  <Words>166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72</cp:revision>
  <dcterms:created xsi:type="dcterms:W3CDTF">2016-08-26T20:26:34Z</dcterms:created>
  <dcterms:modified xsi:type="dcterms:W3CDTF">2025-03-17T19:38:32Z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