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1"/>
    <a:srgbClr val="62BB46"/>
    <a:srgbClr val="003865"/>
    <a:srgbClr val="3B4D9E"/>
    <a:srgbClr val="3B4D95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87D1C5-BB26-4409-A253-A4DC2F70BBA9}" v="4" dt="2025-03-17T19:20:06.698"/>
    <p1510:client id="{A02A8B83-E560-467A-8D96-A573B124CD3A}" v="54" dt="2025-03-17T19:25:32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A02A8B83-E560-467A-8D96-A573B124CD3A}"/>
    <pc:docChg chg="modSld">
      <pc:chgData name="Kalow, Sophie (She/Her/Hers) (DOT)" userId="S::sophie.kalow@state.mn.us::3630984d-3d67-467a-b004-b0ced724a802" providerId="AD" clId="Web-{A02A8B83-E560-467A-8D96-A573B124CD3A}" dt="2025-03-17T19:25:32.682" v="52" actId="1076"/>
      <pc:docMkLst>
        <pc:docMk/>
      </pc:docMkLst>
      <pc:sldChg chg="addSp modSp">
        <pc:chgData name="Kalow, Sophie (She/Her/Hers) (DOT)" userId="S::sophie.kalow@state.mn.us::3630984d-3d67-467a-b004-b0ced724a802" providerId="AD" clId="Web-{A02A8B83-E560-467A-8D96-A573B124CD3A}" dt="2025-03-17T19:25:32.682" v="52" actId="1076"/>
        <pc:sldMkLst>
          <pc:docMk/>
          <pc:sldMk cId="1129615821" sldId="256"/>
        </pc:sldMkLst>
        <pc:spChg chg="add mod">
          <ac:chgData name="Kalow, Sophie (She/Her/Hers) (DOT)" userId="S::sophie.kalow@state.mn.us::3630984d-3d67-467a-b004-b0ced724a802" providerId="AD" clId="Web-{A02A8B83-E560-467A-8D96-A573B124CD3A}" dt="2025-03-17T19:25:12.197" v="44" actId="1076"/>
          <ac:spMkLst>
            <pc:docMk/>
            <pc:sldMk cId="1129615821" sldId="256"/>
            <ac:spMk id="2" creationId="{6D5BF4FD-8DC1-D04D-AFA4-254DF5A9A6AC}"/>
          </ac:spMkLst>
        </pc:spChg>
        <pc:spChg chg="mod">
          <ac:chgData name="Kalow, Sophie (She/Her/Hers) (DOT)" userId="S::sophie.kalow@state.mn.us::3630984d-3d67-467a-b004-b0ced724a802" providerId="AD" clId="Web-{A02A8B83-E560-467A-8D96-A573B124CD3A}" dt="2025-03-17T19:24:02.477" v="1" actId="20577"/>
          <ac:spMkLst>
            <pc:docMk/>
            <pc:sldMk cId="1129615821" sldId="256"/>
            <ac:spMk id="3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02A8B83-E560-467A-8D96-A573B124CD3A}" dt="2025-03-17T19:25:16.291" v="47" actId="1076"/>
          <ac:spMkLst>
            <pc:docMk/>
            <pc:sldMk cId="1129615821" sldId="256"/>
            <ac:spMk id="6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02A8B83-E560-467A-8D96-A573B124CD3A}" dt="2025-03-17T19:25:27.495" v="49" actId="14100"/>
          <ac:spMkLst>
            <pc:docMk/>
            <pc:sldMk cId="1129615821" sldId="256"/>
            <ac:spMk id="7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A02A8B83-E560-467A-8D96-A573B124CD3A}" dt="2025-03-17T19:25:32.682" v="52" actId="1076"/>
          <ac:spMkLst>
            <pc:docMk/>
            <pc:sldMk cId="1129615821" sldId="256"/>
            <ac:spMk id="11" creationId="{00000000-0000-0000-0000-000000000000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8522D208-45DB-6955-8BE5-300749CD8B06}"/>
    <pc:docChg chg="modSld">
      <pc:chgData name="Kalow, Sophie (She/Her/Hers) (DOT)" userId="S::sophie.kalow@state.mn.us::3630984d-3d67-467a-b004-b0ced724a802" providerId="AD" clId="Web-{8522D208-45DB-6955-8BE5-300749CD8B06}" dt="2024-06-10T20:53:00.416" v="3"/>
      <pc:docMkLst>
        <pc:docMk/>
      </pc:docMkLst>
      <pc:sldChg chg="modSp">
        <pc:chgData name="Kalow, Sophie (She/Her/Hers) (DOT)" userId="S::sophie.kalow@state.mn.us::3630984d-3d67-467a-b004-b0ced724a802" providerId="AD" clId="Web-{8522D208-45DB-6955-8BE5-300749CD8B06}" dt="2024-06-10T20:53:00.416" v="3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8522D208-45DB-6955-8BE5-300749CD8B06}" dt="2024-06-10T20:53:00.416" v="3"/>
          <ac:spMkLst>
            <pc:docMk/>
            <pc:sldMk cId="1129615821" sldId="256"/>
            <ac:spMk id="7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8522D208-45DB-6955-8BE5-300749CD8B06}" dt="2024-06-10T20:52:12.620" v="0" actId="20577"/>
          <ac:spMkLst>
            <pc:docMk/>
            <pc:sldMk cId="1129615821" sldId="256"/>
            <ac:spMk id="11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8522D208-45DB-6955-8BE5-300749CD8B06}" dt="2024-06-10T20:52:12.636" v="1" actId="20577"/>
          <ac:spMkLst>
            <pc:docMk/>
            <pc:sldMk cId="1129615821" sldId="256"/>
            <ac:spMk id="15" creationId="{00000000-0000-0000-0000-000000000000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2E37F54D-F775-43F1-BA75-C08B58D35C70}"/>
    <pc:docChg chg="modSld">
      <pc:chgData name="Kalow, Sophie (She/Her/Hers) (DOT)" userId="S::sophie.kalow@state.mn.us::3630984d-3d67-467a-b004-b0ced724a802" providerId="AD" clId="Web-{2E37F54D-F775-43F1-BA75-C08B58D35C70}" dt="2024-08-11T23:25:18.761" v="0" actId="14100"/>
      <pc:docMkLst>
        <pc:docMk/>
      </pc:docMkLst>
      <pc:sldChg chg="modSp">
        <pc:chgData name="Kalow, Sophie (She/Her/Hers) (DOT)" userId="S::sophie.kalow@state.mn.us::3630984d-3d67-467a-b004-b0ced724a802" providerId="AD" clId="Web-{2E37F54D-F775-43F1-BA75-C08B58D35C70}" dt="2024-08-11T23:25:18.761" v="0" actId="14100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2E37F54D-F775-43F1-BA75-C08B58D35C70}" dt="2024-08-11T23:25:18.761" v="0" actId="14100"/>
          <ac:spMkLst>
            <pc:docMk/>
            <pc:sldMk cId="1129615821" sldId="256"/>
            <ac:spMk id="3" creationId="{00000000-0000-0000-0000-000000000000}"/>
          </ac:spMkLst>
        </pc:spChg>
      </pc:sldChg>
    </pc:docChg>
  </pc:docChgLst>
  <pc:docChgLst>
    <pc:chgData name="Kalow, Sophie (She/Her/Hers) (DOT)" userId="S::sophie.kalow@state.mn.us::3630984d-3d67-467a-b004-b0ced724a802" providerId="AD" clId="Web-{4B87D1C5-BB26-4409-A253-A4DC2F70BBA9}"/>
    <pc:docChg chg="modSld">
      <pc:chgData name="Kalow, Sophie (She/Her/Hers) (DOT)" userId="S::sophie.kalow@state.mn.us::3630984d-3d67-467a-b004-b0ced724a802" providerId="AD" clId="Web-{4B87D1C5-BB26-4409-A253-A4DC2F70BBA9}" dt="2025-03-17T19:20:06.698" v="2" actId="14100"/>
      <pc:docMkLst>
        <pc:docMk/>
      </pc:docMkLst>
      <pc:sldChg chg="modSp">
        <pc:chgData name="Kalow, Sophie (She/Her/Hers) (DOT)" userId="S::sophie.kalow@state.mn.us::3630984d-3d67-467a-b004-b0ced724a802" providerId="AD" clId="Web-{4B87D1C5-BB26-4409-A253-A4DC2F70BBA9}" dt="2025-03-17T19:20:06.698" v="2" actId="14100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4B87D1C5-BB26-4409-A253-A4DC2F70BBA9}" dt="2025-03-17T19:20:06.698" v="2" actId="14100"/>
          <ac:spMkLst>
            <pc:docMk/>
            <pc:sldMk cId="1129615821" sldId="256"/>
            <ac:spMk id="3" creationId="{00000000-0000-0000-0000-000000000000}"/>
          </ac:spMkLst>
        </pc:spChg>
        <pc:spChg chg="mod">
          <ac:chgData name="Kalow, Sophie (She/Her/Hers) (DOT)" userId="S::sophie.kalow@state.mn.us::3630984d-3d67-467a-b004-b0ced724a802" providerId="AD" clId="Web-{4B87D1C5-BB26-4409-A253-A4DC2F70BBA9}" dt="2025-03-17T19:20:00.104" v="1" actId="20577"/>
          <ac:spMkLst>
            <pc:docMk/>
            <pc:sldMk cId="1129615821" sldId="256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2" y="-903587"/>
            <a:ext cx="7808766" cy="58565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14299" y="222112"/>
            <a:ext cx="7923066" cy="1196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9" y="5278647"/>
            <a:ext cx="7278124" cy="941796"/>
          </a:xfrm>
        </p:spPr>
        <p:txBody>
          <a:bodyPr vert="horz" wrap="square" lIns="91440" tIns="182880" rIns="91440" bIns="91440" rtlCol="0" anchor="t">
            <a:spAutoFit/>
          </a:bodyPr>
          <a:lstStyle/>
          <a:p>
            <a:pPr algn="l"/>
            <a:r>
              <a:rPr lang="en-US" sz="4800" b="1" baseline="3000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to School Day</a:t>
            </a:r>
            <a:endParaRPr lang="en-US" sz="2800" b="1">
              <a:solidFill>
                <a:srgbClr val="78BE21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4695" y="8658324"/>
            <a:ext cx="5069475" cy="467033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0" rIns="91440" bIns="182880" rtlCol="0" anchor="ctr" anchorCtr="0">
            <a:normAutofit fontScale="7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br>
              <a:rPr lang="en-US" sz="1600"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 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57585" y="5276342"/>
            <a:ext cx="2185423" cy="1162947"/>
          </a:xfrm>
          <a:prstGeom prst="rect">
            <a:avLst/>
          </a:prstGeom>
          <a:solidFill>
            <a:srgbClr val="78BE21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May 7th</a:t>
            </a:r>
            <a:endParaRPr lang="en-US" sz="3600" b="1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b="1">
                <a:solidFill>
                  <a:srgbClr val="003865"/>
                </a:solidFill>
                <a:latin typeface="Brandon Grotesque Bold"/>
                <a:ea typeface="Verdana"/>
                <a:cs typeface="Verdana" panose="020B0604030504040204" pitchFamily="34" charset="0"/>
              </a:rPr>
              <a:t>2025</a:t>
            </a:r>
            <a:endParaRPr lang="en-US" sz="3600" b="1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12306" y="322675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Parents and Guardians,</a:t>
            </a:r>
          </a:p>
          <a:p>
            <a:pPr algn="l"/>
            <a:r>
              <a:rPr lang="en-US" sz="360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volunteers.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85738" y="6022597"/>
            <a:ext cx="5807943" cy="1998164"/>
          </a:xfrm>
          <a:prstGeom prst="rect">
            <a:avLst/>
          </a:prstGeom>
        </p:spPr>
        <p:txBody>
          <a:bodyPr vert="horz" lIns="91440" tIns="1463040" rIns="91440" bIns="1188720" rtlCol="0" anchor="ctr" anchorCtr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67800"/>
              </a:lnSpc>
            </a:pPr>
            <a:r>
              <a:rPr lang="en-US" sz="2400" b="1" baseline="30000">
                <a:solidFill>
                  <a:srgbClr val="003865"/>
                </a:solidFill>
                <a:latin typeface="Brandon Grotesque Regular" panose="020B0503020203060202" pitchFamily="34" charset="0"/>
              </a:rPr>
              <a:t>Volunteer to:</a:t>
            </a:r>
            <a:endParaRPr lang="en-US"/>
          </a:p>
          <a:p>
            <a:pPr marL="285750" indent="-285750" algn="l">
              <a:lnSpc>
                <a:spcPct val="81360"/>
              </a:lnSpc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003865"/>
                </a:solidFill>
                <a:latin typeface="Brandon Grotesque Regular" panose="020B0503020203060202" pitchFamily="34" charset="0"/>
              </a:rPr>
              <a:t>Lead a bike train</a:t>
            </a:r>
          </a:p>
          <a:p>
            <a:pPr marL="285750" indent="-285750" algn="l">
              <a:lnSpc>
                <a:spcPct val="81360"/>
              </a:lnSpc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003865"/>
                </a:solidFill>
                <a:latin typeface="Brandon Grotesque Regular" panose="020B0503020203060202" pitchFamily="34" charset="0"/>
              </a:rPr>
              <a:t>Host a check point for bike trains</a:t>
            </a:r>
          </a:p>
          <a:p>
            <a:pPr marL="285750" indent="-285750" algn="l">
              <a:lnSpc>
                <a:spcPct val="81360"/>
              </a:lnSpc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003865"/>
                </a:solidFill>
                <a:latin typeface="Brandon Grotesque Regular" panose="020B0503020203060202" pitchFamily="34" charset="0"/>
              </a:rPr>
              <a:t>Provide refreshments at the school</a:t>
            </a:r>
          </a:p>
          <a:p>
            <a:pPr marL="285750" indent="-285750" algn="l">
              <a:lnSpc>
                <a:spcPct val="81360"/>
              </a:lnSpc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003865"/>
                </a:solidFill>
                <a:latin typeface="Brandon Grotesque Regular" panose="020B0503020203060202" pitchFamily="34" charset="0"/>
              </a:rPr>
              <a:t>Provide prizes for participating students</a:t>
            </a:r>
          </a:p>
          <a:p>
            <a:pPr marL="285750" indent="-285750" algn="l">
              <a:lnSpc>
                <a:spcPct val="81360"/>
              </a:lnSpc>
              <a:buFont typeface="Arial" panose="020B0604020202020204" pitchFamily="34" charset="0"/>
              <a:buChar char="•"/>
            </a:pPr>
            <a:r>
              <a:rPr lang="en-US" sz="2000" baseline="30000">
                <a:solidFill>
                  <a:srgbClr val="003865"/>
                </a:solidFill>
                <a:latin typeface="Brandon Grotesque Regular"/>
              </a:rPr>
              <a:t>Encourage your child and their friends to participate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91071" y="9618668"/>
            <a:ext cx="5214387" cy="294186"/>
          </a:xfrm>
          <a:prstGeom prst="rect">
            <a:avLst/>
          </a:prstGeom>
        </p:spPr>
        <p:txBody>
          <a:bodyPr vert="horz" lIns="91440" tIns="182880" rIns="91440" bIns="0" rtlCol="0" anchor="ctr" anchorCtr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718"/>
              </a:lnSpc>
            </a:pPr>
            <a:r>
              <a:rPr lang="en-US" sz="1700" baseline="3000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more about Minnesota Safe Routes to School: </a:t>
            </a:r>
            <a:r>
              <a:rPr lang="en-US" sz="1700" b="1" baseline="30000">
                <a:solidFill>
                  <a:srgbClr val="003865"/>
                </a:solidFill>
                <a:latin typeface="Brandon Grotesque Regular" panose="020B05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114300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49936" y="4965700"/>
            <a:ext cx="244928" cy="0"/>
          </a:xfrm>
          <a:prstGeom prst="line">
            <a:avLst/>
          </a:prstGeom>
          <a:ln w="12700" cap="sq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37B810-4481-48E2-8EA0-D8C247B6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3537" y="353318"/>
            <a:ext cx="1556473" cy="9342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AE6977-5BC6-4153-ABC7-215C56308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8162" y="8620008"/>
            <a:ext cx="2153977" cy="12928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5BF4FD-8DC1-D04D-AFA4-254DF5A9A6AC}"/>
              </a:ext>
            </a:extLst>
          </p:cNvPr>
          <p:cNvSpPr txBox="1"/>
          <p:nvPr/>
        </p:nvSpPr>
        <p:spPr>
          <a:xfrm>
            <a:off x="338853" y="8341367"/>
            <a:ext cx="710780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aseline="30000">
                <a:solidFill>
                  <a:srgbClr val="003865"/>
                </a:solidFill>
                <a:latin typeface="Brandon Grotesque Regular"/>
              </a:rPr>
              <a:t>Not sure how to help? We have guides to get you started.  If you (or someone you know) can help, please contact: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cfa65-588a-4288-bff4-eca324ea375f" xsi:nil="true"/>
    <lcf76f155ced4ddcb4097134ff3c332f xmlns="2ff4a757-ef58-4719-9cd6-c9998935b06f">
      <Terms xmlns="http://schemas.microsoft.com/office/infopath/2007/PartnerControls"/>
    </lcf76f155ced4ddcb4097134ff3c332f>
    <Notes xmlns="2ff4a757-ef58-4719-9cd6-c9998935b06f" xsi:nil="true"/>
    <SharedWithUsers xmlns="53dcfa65-588a-4288-bff4-eca324ea375f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6" ma:contentTypeDescription="Create a new document." ma:contentTypeScope="" ma:versionID="28744c725212762688bcb34bd5de3b5a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f2a86a24176fc6199bf2eba2543ae7a9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Not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description="Statu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39c17a8-a136-4de2-b0bd-65387c1e5cb1}" ma:internalName="TaxCatchAll" ma:showField="CatchAllData" ma:web="53dcfa65-588a-4288-bff4-eca324ea3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701B94-4777-44CC-9028-A9FE373C4FFE}">
  <ds:schemaRefs>
    <ds:schemaRef ds:uri="2ff4a757-ef58-4719-9cd6-c9998935b06f"/>
    <ds:schemaRef ds:uri="3714cc0a-b534-4937-bc8f-afb1b100ad07"/>
    <ds:schemaRef ds:uri="53dcfa65-588a-4288-bff4-eca324ea375f"/>
    <ds:schemaRef ds:uri="56514d34-518a-4c8c-af25-49ec28872a7e"/>
    <ds:schemaRef ds:uri="a074c3bc-21a4-4771-acfe-b989cfb31b81"/>
    <ds:schemaRef ds:uri="e3468907-a698-479b-8007-358aebef40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2A04D9-40B2-482C-8D92-C1B98AE28CED}">
  <ds:schemaRefs>
    <ds:schemaRef ds:uri="2ff4a757-ef58-4719-9cd6-c9998935b06f"/>
    <ds:schemaRef ds:uri="53dcfa65-588a-4288-bff4-eca324ea37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BD1D107-1BDA-4F10-9806-8037ADCEF25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revision>1</cp:revision>
  <dcterms:created xsi:type="dcterms:W3CDTF">2016-08-26T20:26:34Z</dcterms:created>
  <dcterms:modified xsi:type="dcterms:W3CDTF">2025-03-17T19:26:18Z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0x010100A0F9789A2C6C6A42848AD3E83498EFFD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