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435491C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0" r:id="rId7"/>
    <p:sldId id="256" r:id="rId8"/>
  </p:sldIdLst>
  <p:sldSz cx="7772400" cy="502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C1DE9-FCAF-0A36-1940-DA284B9F613F}" name="Cowan, Dave (DOT)" initials="CD(" userId="S::Dave.Cowan@state.mn.us::842f1d8f-a35c-4df0-ab9f-8cea17eaa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00ADEB"/>
    <a:srgbClr val="3B4D9E"/>
    <a:srgbClr val="A4C339"/>
    <a:srgbClr val="3B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A1241-22A3-687C-A4C4-B1B32B3AA449}" v="26" dt="2024-06-10T20:44:46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C0DA1241-22A3-687C-A4C4-B1B32B3AA449}"/>
    <pc:docChg chg="modSld">
      <pc:chgData name="Kalow, Sophie (She/Her/Hers) (DOT)" userId="S::sophie.kalow@state.mn.us::3630984d-3d67-467a-b004-b0ced724a802" providerId="AD" clId="Web-{C0DA1241-22A3-687C-A4C4-B1B32B3AA449}" dt="2024-06-10T20:44:42.935" v="19" actId="20577"/>
      <pc:docMkLst>
        <pc:docMk/>
      </pc:docMkLst>
      <pc:sldChg chg="modSp">
        <pc:chgData name="Kalow, Sophie (She/Her/Hers) (DOT)" userId="S::sophie.kalow@state.mn.us::3630984d-3d67-467a-b004-b0ced724a802" providerId="AD" clId="Web-{C0DA1241-22A3-687C-A4C4-B1B32B3AA449}" dt="2024-06-10T20:44:42.935" v="19" actId="20577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C0DA1241-22A3-687C-A4C4-B1B32B3AA449}" dt="2024-06-10T20:44:42.935" v="19" actId="20577"/>
          <ac:spMkLst>
            <pc:docMk/>
            <pc:sldMk cId="1129615821" sldId="256"/>
            <ac:spMk id="7" creationId="{FEB32F44-E676-4B1E-82EB-45FE4CD41224}"/>
          </ac:spMkLst>
        </pc:spChg>
      </pc:sldChg>
      <pc:sldChg chg="modSp">
        <pc:chgData name="Kalow, Sophie (She/Her/Hers) (DOT)" userId="S::sophie.kalow@state.mn.us::3630984d-3d67-467a-b004-b0ced724a802" providerId="AD" clId="Web-{C0DA1241-22A3-687C-A4C4-B1B32B3AA449}" dt="2024-06-10T20:43:35.295" v="5" actId="20577"/>
        <pc:sldMkLst>
          <pc:docMk/>
          <pc:sldMk cId="2379334674" sldId="257"/>
        </pc:sldMkLst>
        <pc:spChg chg="mod">
          <ac:chgData name="Kalow, Sophie (She/Her/Hers) (DOT)" userId="S::sophie.kalow@state.mn.us::3630984d-3d67-467a-b004-b0ced724a802" providerId="AD" clId="Web-{C0DA1241-22A3-687C-A4C4-B1B32B3AA449}" dt="2024-06-10T20:43:35.295" v="5" actId="20577"/>
          <ac:spMkLst>
            <pc:docMk/>
            <pc:sldMk cId="2379334674" sldId="257"/>
            <ac:spMk id="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C0DA1241-22A3-687C-A4C4-B1B32B3AA449}" dt="2024-06-10T20:43:21.389" v="1" actId="20577"/>
          <ac:spMkLst>
            <pc:docMk/>
            <pc:sldMk cId="2379334674" sldId="257"/>
            <ac:spMk id="8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C0DA1241-22A3-687C-A4C4-B1B32B3AA449}" dt="2024-06-10T20:43:51.857" v="10" actId="1076"/>
        <pc:sldMkLst>
          <pc:docMk/>
          <pc:sldMk cId="1562473605" sldId="258"/>
        </pc:sldMkLst>
        <pc:spChg chg="mod">
          <ac:chgData name="Kalow, Sophie (She/Her/Hers) (DOT)" userId="S::sophie.kalow@state.mn.us::3630984d-3d67-467a-b004-b0ced724a802" providerId="AD" clId="Web-{C0DA1241-22A3-687C-A4C4-B1B32B3AA449}" dt="2024-06-10T20:43:51.857" v="10" actId="1076"/>
          <ac:spMkLst>
            <pc:docMk/>
            <pc:sldMk cId="1562473605" sldId="258"/>
            <ac:spMk id="8" creationId="{00000000-0000-0000-0000-000000000000}"/>
          </ac:spMkLst>
        </pc:spChg>
        <pc:picChg chg="mod">
          <ac:chgData name="Kalow, Sophie (She/Her/Hers) (DOT)" userId="S::sophie.kalow@state.mn.us::3630984d-3d67-467a-b004-b0ced724a802" providerId="AD" clId="Web-{C0DA1241-22A3-687C-A4C4-B1B32B3AA449}" dt="2024-06-10T20:43:46.561" v="9" actId="1076"/>
          <ac:picMkLst>
            <pc:docMk/>
            <pc:sldMk cId="1562473605" sldId="258"/>
            <ac:picMk id="9" creationId="{B930E684-6A13-49B9-B059-4D4053A48222}"/>
          </ac:picMkLst>
        </pc:picChg>
      </pc:sldChg>
      <pc:sldChg chg="modSp">
        <pc:chgData name="Kalow, Sophie (She/Her/Hers) (DOT)" userId="S::sophie.kalow@state.mn.us::3630984d-3d67-467a-b004-b0ced724a802" providerId="AD" clId="Web-{C0DA1241-22A3-687C-A4C4-B1B32B3AA449}" dt="2024-06-10T20:44:36.857" v="18" actId="20577"/>
        <pc:sldMkLst>
          <pc:docMk/>
          <pc:sldMk cId="3039614455" sldId="260"/>
        </pc:sldMkLst>
        <pc:spChg chg="mod">
          <ac:chgData name="Kalow, Sophie (She/Her/Hers) (DOT)" userId="S::sophie.kalow@state.mn.us::3630984d-3d67-467a-b004-b0ced724a802" providerId="AD" clId="Web-{C0DA1241-22A3-687C-A4C4-B1B32B3AA449}" dt="2024-06-10T20:44:36.857" v="18" actId="20577"/>
          <ac:spMkLst>
            <pc:docMk/>
            <pc:sldMk cId="3039614455" sldId="260"/>
            <ac:spMk id="8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C0DA1241-22A3-687C-A4C4-B1B32B3AA449}" dt="2024-06-10T20:44:24.232" v="14" actId="14100"/>
          <ac:spMkLst>
            <pc:docMk/>
            <pc:sldMk cId="3039614455" sldId="260"/>
            <ac:spMk id="13" creationId="{00000000-0000-0000-0000-000000000000}"/>
          </ac:spMkLst>
        </pc:spChg>
        <pc:picChg chg="mod">
          <ac:chgData name="Kalow, Sophie (She/Her/Hers) (DOT)" userId="S::sophie.kalow@state.mn.us::3630984d-3d67-467a-b004-b0ced724a802" providerId="AD" clId="Web-{C0DA1241-22A3-687C-A4C4-B1B32B3AA449}" dt="2024-06-10T20:44:30.435" v="16" actId="1076"/>
          <ac:picMkLst>
            <pc:docMk/>
            <pc:sldMk cId="3039614455" sldId="260"/>
            <ac:picMk id="9" creationId="{57C28C1C-95ED-4E20-A201-1D13342984D0}"/>
          </ac:picMkLst>
        </pc:picChg>
      </pc:sldChg>
    </pc:docChg>
  </pc:docChgLst>
</pc:chgInfo>
</file>

<file path=ppt/comments/modernComment_100_435491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4A312E-7449-4D9C-9AE0-6CF1563AD77E}" authorId="{5B7C1DE9-FCAF-0A36-1940-DA284B9F613F}" status="resolved" created="2022-11-28T21:06:08.0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29615821" sldId="256"/>
      <ac:picMk id="2" creationId="{00000000-0000-0000-0000-000000000000}"/>
    </ac:deMkLst>
    <p188:txBody>
      <a:bodyPr/>
      <a:lstStyle/>
      <a:p>
        <a:r>
          <a:rPr lang="en-US"/>
          <a:t>this slide needs a "winter walk to school day, Feb. 1st" type message on it.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0_435491CD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" y="-1274254"/>
            <a:ext cx="7778323" cy="7790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Para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más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información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, </a:t>
            </a:r>
            <a:r>
              <a:rPr lang="en-US" sz="1600" i="1" err="1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visita</a:t>
            </a:r>
            <a:r>
              <a:rPr lang="en-US" sz="1600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: </a:t>
            </a:r>
            <a:r>
              <a:rPr lang="en-US" sz="1600" b="1" i="1" dirty="0">
                <a:solidFill>
                  <a:srgbClr val="78BE21"/>
                </a:solidFill>
                <a:latin typeface="Brandon Grotesque Medium"/>
                <a:ea typeface="Verdana"/>
                <a:cs typeface="Verdana" panose="020B0604030504040204" pitchFamily="34" charset="0"/>
              </a:rPr>
              <a:t>www.mnsaferoutestoschool.org</a:t>
            </a:r>
            <a:endParaRPr lang="en-US" sz="1600">
              <a:solidFill>
                <a:srgbClr val="78BE21"/>
              </a:solidFill>
              <a:latin typeface="Brandon Grotesque Medium"/>
              <a:ea typeface="Verdana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sz="32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hibernes</a:t>
            </a:r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¡</a:t>
            </a:r>
            <a:r>
              <a:rPr lang="en-US" sz="32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</a:t>
            </a:r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algn="l"/>
            <a:r>
              <a:rPr lang="es-MX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¡El Día de la caminata invernal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es </a:t>
            </a:r>
            <a:r>
              <a:rPr lang="en-US" sz="2000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el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 5 de </a:t>
            </a:r>
            <a:r>
              <a:rPr lang="en-US" sz="2000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febrero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7" name="Picture 6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0BBDC9F6-702A-46FC-985D-C9ECE6D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89" y="415236"/>
            <a:ext cx="1630755" cy="9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-382118"/>
            <a:ext cx="7814688" cy="5733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912" y="567291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sz="32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hibernes</a:t>
            </a:r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¡</a:t>
            </a:r>
            <a:r>
              <a:rPr lang="en-US" sz="32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</a:t>
            </a:r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¡El Día de la caminata invernal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es </a:t>
            </a:r>
            <a:r>
              <a:rPr lang="en-US" sz="2000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el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 5 de </a:t>
            </a:r>
            <a:r>
              <a:rPr lang="en-US" sz="2000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febrero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2" name="AutoShape 2" descr="N:\Transit\Bike and Pedestrian Section\Safe Routes to School\Walk-Bike to School Day\Winter Walk to School Day\2017 Golden Boot Award\Pilot Knobb\Congdon Park Neighborhood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30E684-6A13-49B9-B059-4D4053A4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12" y="303951"/>
            <a:ext cx="1580355" cy="948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841DC1-340A-436F-A69A-8F4A677E87C3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2CDE4E-5A7F-46C9-AD3D-1D08678D47F6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750" y="-76201"/>
            <a:ext cx="8896350" cy="66722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664939" y="330481"/>
            <a:ext cx="8894833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577831" y="337365"/>
            <a:ext cx="7109892" cy="182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¡Únete al Club de Caminata de Invierno</a:t>
            </a:r>
            <a:r>
              <a:rPr lang="en-US" sz="24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s-MX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Camina a la escuela en el Día Invernal de Caminar </a:t>
            </a:r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– 5 de </a:t>
            </a:r>
            <a:r>
              <a:rPr lang="en-US" sz="2000" i="1" dirty="0" err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feb.</a:t>
            </a:r>
            <a:endParaRPr lang="en-US" sz="2000" i="1" dirty="0">
              <a:solidFill>
                <a:srgbClr val="003865"/>
              </a:solidFill>
              <a:latin typeface="Brandon Grotesque Bold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7C28C1C-95ED-4E20-A201-1D1334298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54" y="330971"/>
            <a:ext cx="1565955" cy="9399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FADA1-5F12-4E3C-A0DB-009CDCC13C9F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B6ED3-D6EB-4574-BB0D-34A73FE39719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</a:t>
            </a:r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4853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3B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8537" y="4542474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A4C3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Day!</a:t>
            </a:r>
          </a:p>
          <a:p>
            <a:pPr algn="l"/>
            <a:r>
              <a:rPr lang="en-US" sz="36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4,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0" y="544064"/>
            <a:ext cx="1797601" cy="93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50" y="781050"/>
            <a:ext cx="3581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7990" y="781050"/>
            <a:ext cx="476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 February 2nd!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ECA08-0B47-43F1-AA6B-D59E2F11EBA4}"/>
              </a:ext>
            </a:extLst>
          </p:cNvPr>
          <p:cNvSpPr/>
          <p:nvPr/>
        </p:nvSpPr>
        <p:spPr>
          <a:xfrm>
            <a:off x="813600" y="107403"/>
            <a:ext cx="5358600" cy="102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B908A-73E8-4ABA-B4FB-231B33232049}"/>
              </a:ext>
            </a:extLst>
          </p:cNvPr>
          <p:cNvSpPr/>
          <p:nvPr/>
        </p:nvSpPr>
        <p:spPr>
          <a:xfrm>
            <a:off x="5997599" y="4032000"/>
            <a:ext cx="1811167" cy="100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2F44-E676-4B1E-82EB-45FE4CD41224}"/>
              </a:ext>
            </a:extLst>
          </p:cNvPr>
          <p:cNvSpPr txBox="1"/>
          <p:nvPr/>
        </p:nvSpPr>
        <p:spPr>
          <a:xfrm>
            <a:off x="352698" y="320286"/>
            <a:ext cx="58195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Anda despacio, ¡disfruta de la nieve</a:t>
            </a:r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!</a:t>
            </a:r>
          </a:p>
          <a:p>
            <a:r>
              <a:rPr lang="es-MX" sz="1400" dirty="0">
                <a:solidFill>
                  <a:srgbClr val="003865"/>
                </a:solidFill>
                <a:latin typeface="Brandon Grotesque Bold"/>
                <a:ea typeface="Verdana"/>
              </a:rPr>
              <a:t>¡Únete a nosotros en el Día Invernal de Caminar a la Escuela el 5 de febrero</a:t>
            </a:r>
            <a:r>
              <a:rPr lang="en-US" sz="1400" dirty="0">
                <a:solidFill>
                  <a:srgbClr val="003865"/>
                </a:solidFill>
                <a:latin typeface="Brandon Grotesque Bold"/>
                <a:ea typeface="Verdana"/>
              </a:rPr>
              <a:t>!</a:t>
            </a:r>
          </a:p>
        </p:txBody>
      </p:sp>
      <p:pic>
        <p:nvPicPr>
          <p:cNvPr id="14" name="Picture 1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9017A510-4EFC-471E-AA67-65CFD7648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6" y="4015182"/>
            <a:ext cx="1565955" cy="9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2BB95-F3DB-49A6-A434-F8C945D80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07E87-58FE-4B4F-8B03-0A37E2F25BE1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3.xml><?xml version="1.0" encoding="utf-8"?>
<ds:datastoreItem xmlns:ds="http://schemas.openxmlformats.org/officeDocument/2006/customXml" ds:itemID="{0D7BAB9D-32F3-45C0-805B-52F817A20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149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80</cp:revision>
  <dcterms:created xsi:type="dcterms:W3CDTF">2016-08-26T20:26:34Z</dcterms:created>
  <dcterms:modified xsi:type="dcterms:W3CDTF">2024-06-10T20:44:50Z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