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7" r:id="rId5"/>
    <p:sldId id="258" r:id="rId6"/>
    <p:sldId id="260" r:id="rId7"/>
    <p:sldId id="256" r:id="rId8"/>
  </p:sldIdLst>
  <p:sldSz cx="7772400" cy="50292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7C1DE9-FCAF-0A36-1940-DA284B9F613F}" name="Cowan, Dave (DOT)" initials="CD(" userId="S::Dave.Cowan@state.mn.us::842f1d8f-a35c-4df0-ab9f-8cea17eaad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646894-0E84-4723-8C7B-C1CEDCC4BD0E}" v="19" dt="2024-10-14T19:53:35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154" d="100"/>
          <a:sy n="154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low, Sophie (She/Her/Hers) (DOT)" userId="S::sophie.kalow@state.mn.us::3630984d-3d67-467a-b004-b0ced724a802" providerId="AD" clId="Web-{5D646894-0E84-4723-8C7B-C1CEDCC4BD0E}"/>
    <pc:docChg chg="modSld">
      <pc:chgData name="Kalow, Sophie (She/Her/Hers) (DOT)" userId="S::sophie.kalow@state.mn.us::3630984d-3d67-467a-b004-b0ced724a802" providerId="AD" clId="Web-{5D646894-0E84-4723-8C7B-C1CEDCC4BD0E}" dt="2024-10-14T19:53:35.857" v="12" actId="20577"/>
      <pc:docMkLst>
        <pc:docMk/>
      </pc:docMkLst>
      <pc:sldChg chg="modSp">
        <pc:chgData name="Kalow, Sophie (She/Her/Hers) (DOT)" userId="S::sophie.kalow@state.mn.us::3630984d-3d67-467a-b004-b0ced724a802" providerId="AD" clId="Web-{5D646894-0E84-4723-8C7B-C1CEDCC4BD0E}" dt="2024-10-14T19:53:35.857" v="12" actId="20577"/>
        <pc:sldMkLst>
          <pc:docMk/>
          <pc:sldMk cId="1129615821" sldId="256"/>
        </pc:sldMkLst>
        <pc:spChg chg="mod">
          <ac:chgData name="Kalow, Sophie (She/Her/Hers) (DOT)" userId="S::sophie.kalow@state.mn.us::3630984d-3d67-467a-b004-b0ced724a802" providerId="AD" clId="Web-{5D646894-0E84-4723-8C7B-C1CEDCC4BD0E}" dt="2024-10-14T19:53:35.857" v="12" actId="20577"/>
          <ac:spMkLst>
            <pc:docMk/>
            <pc:sldMk cId="1129615821" sldId="256"/>
            <ac:spMk id="7" creationId="{FEB32F44-E676-4B1E-82EB-45FE4CD41224}"/>
          </ac:spMkLst>
        </pc:spChg>
      </pc:sldChg>
      <pc:sldChg chg="modSp">
        <pc:chgData name="Kalow, Sophie (She/Her/Hers) (DOT)" userId="S::sophie.kalow@state.mn.us::3630984d-3d67-467a-b004-b0ced724a802" providerId="AD" clId="Web-{5D646894-0E84-4723-8C7B-C1CEDCC4BD0E}" dt="2024-10-14T19:53:15.607" v="0" actId="20577"/>
        <pc:sldMkLst>
          <pc:docMk/>
          <pc:sldMk cId="2379334674" sldId="257"/>
        </pc:sldMkLst>
        <pc:spChg chg="mod">
          <ac:chgData name="Kalow, Sophie (She/Her/Hers) (DOT)" userId="S::sophie.kalow@state.mn.us::3630984d-3d67-467a-b004-b0ced724a802" providerId="AD" clId="Web-{5D646894-0E84-4723-8C7B-C1CEDCC4BD0E}" dt="2024-10-14T19:53:15.607" v="0" actId="20577"/>
          <ac:spMkLst>
            <pc:docMk/>
            <pc:sldMk cId="2379334674" sldId="257"/>
            <ac:spMk id="8" creationId="{00000000-0000-0000-0000-000000000000}"/>
          </ac:spMkLst>
        </pc:spChg>
      </pc:sldChg>
      <pc:sldChg chg="modSp">
        <pc:chgData name="Kalow, Sophie (She/Her/Hers) (DOT)" userId="S::sophie.kalow@state.mn.us::3630984d-3d67-467a-b004-b0ced724a802" providerId="AD" clId="Web-{5D646894-0E84-4723-8C7B-C1CEDCC4BD0E}" dt="2024-10-14T19:53:20.294" v="2" actId="20577"/>
        <pc:sldMkLst>
          <pc:docMk/>
          <pc:sldMk cId="1562473605" sldId="258"/>
        </pc:sldMkLst>
        <pc:spChg chg="mod">
          <ac:chgData name="Kalow, Sophie (She/Her/Hers) (DOT)" userId="S::sophie.kalow@state.mn.us::3630984d-3d67-467a-b004-b0ced724a802" providerId="AD" clId="Web-{5D646894-0E84-4723-8C7B-C1CEDCC4BD0E}" dt="2024-10-14T19:53:20.294" v="2" actId="20577"/>
          <ac:spMkLst>
            <pc:docMk/>
            <pc:sldMk cId="1562473605" sldId="258"/>
            <ac:spMk id="8" creationId="{00000000-0000-0000-0000-000000000000}"/>
          </ac:spMkLst>
        </pc:spChg>
      </pc:sldChg>
      <pc:sldChg chg="modSp">
        <pc:chgData name="Kalow, Sophie (She/Her/Hers) (DOT)" userId="S::sophie.kalow@state.mn.us::3630984d-3d67-467a-b004-b0ced724a802" providerId="AD" clId="Web-{5D646894-0E84-4723-8C7B-C1CEDCC4BD0E}" dt="2024-10-14T19:53:27.997" v="6" actId="14100"/>
        <pc:sldMkLst>
          <pc:docMk/>
          <pc:sldMk cId="3039614455" sldId="260"/>
        </pc:sldMkLst>
        <pc:spChg chg="mod">
          <ac:chgData name="Kalow, Sophie (She/Her/Hers) (DOT)" userId="S::sophie.kalow@state.mn.us::3630984d-3d67-467a-b004-b0ced724a802" providerId="AD" clId="Web-{5D646894-0E84-4723-8C7B-C1CEDCC4BD0E}" dt="2024-10-14T19:53:27.997" v="6" actId="14100"/>
          <ac:spMkLst>
            <pc:docMk/>
            <pc:sldMk cId="3039614455" sldId="260"/>
            <ac:spMk id="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823066"/>
            <a:ext cx="6606540" cy="1750907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641495"/>
            <a:ext cx="5829300" cy="1214225"/>
          </a:xfrm>
        </p:spPr>
        <p:txBody>
          <a:bodyPr/>
          <a:lstStyle>
            <a:lvl1pPr marL="0" indent="0" algn="ctr">
              <a:buNone/>
              <a:defRPr sz="1760"/>
            </a:lvl1pPr>
            <a:lvl2pPr marL="335265" indent="0" algn="ctr">
              <a:buNone/>
              <a:defRPr sz="1467"/>
            </a:lvl2pPr>
            <a:lvl3pPr marL="670530" indent="0" algn="ctr">
              <a:buNone/>
              <a:defRPr sz="1320"/>
            </a:lvl3pPr>
            <a:lvl4pPr marL="1005794" indent="0" algn="ctr">
              <a:buNone/>
              <a:defRPr sz="1173"/>
            </a:lvl4pPr>
            <a:lvl5pPr marL="1341059" indent="0" algn="ctr">
              <a:buNone/>
              <a:defRPr sz="1173"/>
            </a:lvl5pPr>
            <a:lvl6pPr marL="1676324" indent="0" algn="ctr">
              <a:buNone/>
              <a:defRPr sz="1173"/>
            </a:lvl6pPr>
            <a:lvl7pPr marL="2011589" indent="0" algn="ctr">
              <a:buNone/>
              <a:defRPr sz="1173"/>
            </a:lvl7pPr>
            <a:lvl8pPr marL="2346853" indent="0" algn="ctr">
              <a:buNone/>
              <a:defRPr sz="1173"/>
            </a:lvl8pPr>
            <a:lvl9pPr marL="2682118" indent="0" algn="ctr">
              <a:buNone/>
              <a:defRPr sz="117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5778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3628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267758"/>
            <a:ext cx="1675924" cy="4262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"/>
            <a:ext cx="4930616" cy="42620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091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19998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1253809"/>
            <a:ext cx="6703695" cy="209200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3365607"/>
            <a:ext cx="6703695" cy="1100137"/>
          </a:xfrm>
        </p:spPr>
        <p:txBody>
          <a:bodyPr/>
          <a:lstStyle>
            <a:lvl1pPr marL="0" indent="0">
              <a:buNone/>
              <a:defRPr sz="1760">
                <a:solidFill>
                  <a:schemeClr val="tx1"/>
                </a:solidFill>
              </a:defRPr>
            </a:lvl1pPr>
            <a:lvl2pPr marL="33526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2pPr>
            <a:lvl3pPr marL="6705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00579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4pPr>
            <a:lvl5pPr marL="134105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5pPr>
            <a:lvl6pPr marL="167632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6pPr>
            <a:lvl7pPr marL="201158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7pPr>
            <a:lvl8pPr marL="2346853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8pPr>
            <a:lvl9pPr marL="2682118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80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529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67759"/>
            <a:ext cx="6703695" cy="972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1232853"/>
            <a:ext cx="3288089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1837055"/>
            <a:ext cx="3288089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232853"/>
            <a:ext cx="3304282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1837055"/>
            <a:ext cx="3304282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7732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7120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26751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724113"/>
            <a:ext cx="3934778" cy="3573992"/>
          </a:xfrm>
        </p:spPr>
        <p:txBody>
          <a:bodyPr/>
          <a:lstStyle>
            <a:lvl1pPr>
              <a:defRPr sz="2347"/>
            </a:lvl1pPr>
            <a:lvl2pPr>
              <a:defRPr sz="2053"/>
            </a:lvl2pPr>
            <a:lvl3pPr>
              <a:defRPr sz="176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903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724113"/>
            <a:ext cx="3934778" cy="3573992"/>
          </a:xfrm>
        </p:spPr>
        <p:txBody>
          <a:bodyPr anchor="t"/>
          <a:lstStyle>
            <a:lvl1pPr marL="0" indent="0">
              <a:buNone/>
              <a:defRPr sz="2347"/>
            </a:lvl1pPr>
            <a:lvl2pPr marL="335265" indent="0">
              <a:buNone/>
              <a:defRPr sz="2053"/>
            </a:lvl2pPr>
            <a:lvl3pPr marL="670530" indent="0">
              <a:buNone/>
              <a:defRPr sz="1760"/>
            </a:lvl3pPr>
            <a:lvl4pPr marL="1005794" indent="0">
              <a:buNone/>
              <a:defRPr sz="1467"/>
            </a:lvl4pPr>
            <a:lvl5pPr marL="1341059" indent="0">
              <a:buNone/>
              <a:defRPr sz="1467"/>
            </a:lvl5pPr>
            <a:lvl6pPr marL="1676324" indent="0">
              <a:buNone/>
              <a:defRPr sz="1467"/>
            </a:lvl6pPr>
            <a:lvl7pPr marL="2011589" indent="0">
              <a:buNone/>
              <a:defRPr sz="1467"/>
            </a:lvl7pPr>
            <a:lvl8pPr marL="2346853" indent="0">
              <a:buNone/>
              <a:defRPr sz="1467"/>
            </a:lvl8pPr>
            <a:lvl9pPr marL="2682118" indent="0">
              <a:buNone/>
              <a:defRPr sz="14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992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267759"/>
            <a:ext cx="6703695" cy="9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38792"/>
            <a:ext cx="6703695" cy="3190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4661325"/>
            <a:ext cx="2623185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27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l" defTabSz="670530" rtl="0" eaLnBrk="1" latinLnBrk="0" hangingPunct="1">
        <a:lnSpc>
          <a:spcPct val="90000"/>
        </a:lnSpc>
        <a:spcBef>
          <a:spcPct val="0"/>
        </a:spcBef>
        <a:buNone/>
        <a:defRPr sz="3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632" indent="-167632" algn="l" defTabSz="67053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0289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38162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17342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50869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84395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17922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51448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849750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35265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7053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9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4105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2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1158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346853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682118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1" y="-1274254"/>
            <a:ext cx="7778323" cy="779003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30481"/>
            <a:ext cx="7808767" cy="1005017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/>
          <p:nvPr/>
        </p:nvSpPr>
        <p:spPr>
          <a:xfrm>
            <a:off x="276718" y="4469097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75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2400" b="0" i="1" strike="noStrike" cap="none" spc="0" baseline="0">
                <a:solidFill>
                  <a:srgbClr val="78BE21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Wixii macluumaad dheeraad ah, booqo: </a:t>
            </a:r>
            <a:r>
              <a:rPr lang="so-SO" sz="2400" b="1" i="1" strike="noStrike" cap="none" spc="0" baseline="0">
                <a:solidFill>
                  <a:srgbClr val="78BE21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www.mnsaferoutestoschool.org</a:t>
            </a:r>
            <a:endParaRPr lang="en-US" sz="2800">
              <a:solidFill>
                <a:srgbClr val="78BE21"/>
              </a:solidFill>
              <a:latin typeface="Brandon Grotesque Medium" panose="020B06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80078" y="330481"/>
            <a:ext cx="6659090" cy="9788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2800" b="1" i="0" strike="noStrike" cap="none" spc="0" baseline="0" dirty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Ha seexan, Ka qaybqaado!</a:t>
            </a:r>
          </a:p>
          <a:p>
            <a:pPr algn="l"/>
            <a:r>
              <a:rPr lang="so-SO" sz="2400" b="0" i="1" strike="noStrike" cap="none" spc="0" baseline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Maalinta Lugeynta Jiilaalka(Winter) waa Feb. </a:t>
            </a:r>
            <a:r>
              <a:rPr lang="so-SO" sz="2400" i="1">
                <a:solidFill>
                  <a:srgbClr val="003865"/>
                </a:solidFill>
                <a:latin typeface="Brandon Grotesque Bold"/>
                <a:ea typeface="Brandon Grotesque Bold"/>
                <a:cs typeface="Brandon Grotesque Bold"/>
              </a:rPr>
              <a:t>5</a:t>
            </a:r>
            <a:r>
              <a:rPr lang="so-SO" sz="2400" b="0" i="1" strike="noStrike" cap="none" spc="0" baseline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!</a:t>
            </a:r>
          </a:p>
        </p:txBody>
      </p:sp>
      <p:pic>
        <p:nvPicPr>
          <p:cNvPr id="7" name="Picture 6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0BBDC9F6-702A-46FC-985D-C9ECE6DF19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939" y="428737"/>
            <a:ext cx="1510731" cy="90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334674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21" y="-352283"/>
            <a:ext cx="7814688" cy="573376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330481"/>
            <a:ext cx="7808767" cy="100325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00" dirty="0"/>
          </a:p>
        </p:txBody>
      </p:sp>
      <p:sp>
        <p:nvSpPr>
          <p:cNvPr id="8" name="Subtitle 2"/>
          <p:cNvSpPr txBox="1"/>
          <p:nvPr/>
        </p:nvSpPr>
        <p:spPr>
          <a:xfrm>
            <a:off x="47423" y="409083"/>
            <a:ext cx="6659090" cy="107059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2800" b="1" i="0" strike="noStrike" cap="none" spc="0" baseline="0" dirty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Ha seexan, Ka qaybqaado!</a:t>
            </a:r>
          </a:p>
          <a:p>
            <a:pPr algn="l"/>
            <a:r>
              <a:rPr lang="so-SO" sz="2400" b="0" i="1" strike="noStrike" cap="none" spc="0" baseline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Maalinta Lugeynta Jiilaalka(Winter) waa</a:t>
            </a:r>
            <a:r>
              <a:rPr lang="so-SO" sz="2400" b="0" i="0" strike="noStrike" cap="none" spc="0" baseline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 Feb. </a:t>
            </a:r>
            <a:r>
              <a:rPr lang="so-SO" sz="2400">
                <a:solidFill>
                  <a:srgbClr val="003865"/>
                </a:solidFill>
                <a:latin typeface="Brandon Grotesque Bold"/>
                <a:ea typeface="Brandon Grotesque Bold"/>
                <a:cs typeface="Brandon Grotesque Bold"/>
              </a:rPr>
              <a:t>5</a:t>
            </a:r>
            <a:endParaRPr lang="en-US" sz="2400">
              <a:solidFill>
                <a:srgbClr val="003865"/>
              </a:solidFill>
              <a:latin typeface="Brandon Grotesque Bold" panose="020B08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AutoShape 2" descr="N:\Transit\Bike and Pedestrian Section\Safe Routes to School\Walk-Bike to School Day\Winter Walk to School Day\2017 Golden Boot Award\Pilot Knobb\Congdon Park Neighborhood (2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B930E684-6A13-49B9-B059-4D4053A482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546" y="409082"/>
            <a:ext cx="1540541" cy="92465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841DC1-340A-436F-A69A-8F4A677E87C3}"/>
              </a:ext>
            </a:extLst>
          </p:cNvPr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B2CDE4E-5A7F-46C9-AD3D-1D08678D47F6}"/>
              </a:ext>
            </a:extLst>
          </p:cNvPr>
          <p:cNvSpPr txBox="1"/>
          <p:nvPr/>
        </p:nvSpPr>
        <p:spPr>
          <a:xfrm>
            <a:off x="276718" y="4469097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75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2400" b="0" i="1" strike="noStrike" cap="none" spc="0" baseline="0">
                <a:solidFill>
                  <a:srgbClr val="78BE21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Wixii macluumaad dheeraad ah, booqo: </a:t>
            </a:r>
            <a:r>
              <a:rPr lang="so-SO" sz="2400" b="1" i="1" strike="noStrike" cap="none" spc="0" baseline="0">
                <a:solidFill>
                  <a:srgbClr val="78BE21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www.mnsaferoutestoschool.org</a:t>
            </a:r>
            <a:endParaRPr lang="en-US" sz="2800">
              <a:solidFill>
                <a:srgbClr val="78BE21"/>
              </a:solidFill>
              <a:latin typeface="Brandon Grotesque Medium" panose="020B06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47360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666750" y="-76201"/>
            <a:ext cx="8896350" cy="66722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-666751" y="179734"/>
            <a:ext cx="8896351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/>
          <p:cNvSpPr txBox="1"/>
          <p:nvPr/>
        </p:nvSpPr>
        <p:spPr>
          <a:xfrm>
            <a:off x="-662731" y="182560"/>
            <a:ext cx="6866212" cy="118420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2800" b="0" i="0" strike="noStrike" cap="none" spc="0" baseline="0" dirty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Ku biir Naadiga lugeynta Jiilaalka(Winter)!</a:t>
            </a:r>
          </a:p>
          <a:p>
            <a:pPr algn="l"/>
            <a:r>
              <a:rPr lang="so-SO" sz="2000" b="0" i="0" strike="noStrike" cap="none" spc="0" baseline="0" dirty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U lugeey iskuulka Maalinta u Lugeynta Iskuulka ee Xiliga </a:t>
            </a:r>
            <a:r>
              <a:rPr lang="so-SO" sz="2000" b="0" i="0" strike="noStrike" cap="none" spc="0" baseline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Jiilaalka(Winter) </a:t>
            </a:r>
            <a:r>
              <a:rPr lang="so-SO" sz="2000" b="0" i="1" strike="noStrike" cap="none" spc="0" baseline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– Feb. </a:t>
            </a:r>
            <a:r>
              <a:rPr lang="so-SO" sz="2000" i="1">
                <a:solidFill>
                  <a:srgbClr val="003865"/>
                </a:solidFill>
                <a:latin typeface="Brandon Grotesque Bold"/>
                <a:ea typeface="Brandon Grotesque Bold"/>
                <a:cs typeface="Brandon Grotesque Bold"/>
              </a:rPr>
              <a:t>5</a:t>
            </a:r>
            <a:endParaRPr lang="en-US" sz="2000" b="0" i="1" strike="noStrike" cap="none" spc="0" baseline="0">
              <a:solidFill>
                <a:srgbClr val="003865"/>
              </a:solidFill>
              <a:effectLst/>
              <a:latin typeface="Brandon Grotesque Bold"/>
              <a:ea typeface="Brandon Grotesque Bold"/>
              <a:cs typeface="Brandon Grotesque Bold"/>
            </a:endParaRPr>
          </a:p>
        </p:txBody>
      </p:sp>
      <p:pic>
        <p:nvPicPr>
          <p:cNvPr id="9" name="Picture 8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57C28C1C-95ED-4E20-A201-1D13342984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801" y="357581"/>
            <a:ext cx="1565955" cy="93990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4AFADA1-5F12-4E3C-A0DB-009CDCC13C9F}"/>
              </a:ext>
            </a:extLst>
          </p:cNvPr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37B6ED3-D6EB-4574-BB0D-34A73FE39719}"/>
              </a:ext>
            </a:extLst>
          </p:cNvPr>
          <p:cNvSpPr txBox="1"/>
          <p:nvPr/>
        </p:nvSpPr>
        <p:spPr>
          <a:xfrm>
            <a:off x="276718" y="4469097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7500" lnSpcReduction="20000"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2400" b="0" i="1" strike="noStrike" cap="none" spc="0" baseline="0">
                <a:solidFill>
                  <a:srgbClr val="78BE21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Wixii macluumaad dheeraad ah, booqo: </a:t>
            </a:r>
            <a:r>
              <a:rPr lang="so-SO" sz="2400" b="1" i="1" strike="noStrike" cap="none" spc="0" baseline="0">
                <a:solidFill>
                  <a:srgbClr val="78BE21"/>
                </a:solidFill>
                <a:effectLst/>
                <a:latin typeface="Brandon Grotesque Medium"/>
                <a:ea typeface="Brandon Grotesque Medium"/>
                <a:cs typeface="Brandon Grotesque Medium"/>
              </a:rPr>
              <a:t>www.mnsaferoutestoschool.org</a:t>
            </a:r>
            <a:endParaRPr lang="en-US" sz="2800">
              <a:solidFill>
                <a:srgbClr val="78BE21"/>
              </a:solidFill>
              <a:latin typeface="Brandon Grotesque Medium" panose="020B0603020203060202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1445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444853"/>
            <a:ext cx="7808767" cy="1196628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" y="4390223"/>
            <a:ext cx="7772400" cy="485460"/>
          </a:xfrm>
          <a:prstGeom prst="rect">
            <a:avLst/>
          </a:prstGeom>
          <a:solidFill>
            <a:srgbClr val="3B4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2"/>
          <p:cNvSpPr txBox="1"/>
          <p:nvPr/>
        </p:nvSpPr>
        <p:spPr>
          <a:xfrm>
            <a:off x="258537" y="4542474"/>
            <a:ext cx="7255327" cy="4592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1500" b="0" i="1" strike="noStrike" cap="none" spc="0" baseline="0">
                <a:solidFill>
                  <a:srgbClr val="A4C339"/>
                </a:solidFill>
                <a:effectLst/>
                <a:latin typeface="Verdana"/>
                <a:ea typeface="Verdana"/>
                <a:cs typeface="Verdana"/>
              </a:rPr>
              <a:t>Wixii macluumaad dheeraad ah, booqo: </a:t>
            </a:r>
            <a:r>
              <a:rPr lang="so-SO" sz="1500" b="1" i="1" strike="noStrike" cap="none" spc="0" baseline="0">
                <a:solidFill>
                  <a:srgbClr val="A4C339"/>
                </a:solidFill>
                <a:effectLst/>
                <a:latin typeface="Verdana"/>
                <a:ea typeface="Verdana"/>
                <a:cs typeface="Verdana"/>
              </a:rPr>
              <a:t>www.mnsaferoutestoschool.org</a:t>
            </a:r>
            <a:endParaRPr lang="en-US" sz="2800">
              <a:solidFill>
                <a:srgbClr val="A4C33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Subtitle 2"/>
          <p:cNvSpPr txBox="1"/>
          <p:nvPr/>
        </p:nvSpPr>
        <p:spPr>
          <a:xfrm>
            <a:off x="252617" y="456516"/>
            <a:ext cx="6659090" cy="17832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o-SO" sz="3600" b="1" i="1" strike="noStrike" cap="none" spc="0" baseline="0">
                <a:solidFill>
                  <a:srgbClr val="3B4D9E"/>
                </a:solidFill>
                <a:effectLst/>
                <a:latin typeface="Verdana"/>
                <a:ea typeface="Verdana"/>
                <a:cs typeface="Verdana"/>
              </a:rPr>
              <a:t>Maalinta u Lugeynta Iskuulka!</a:t>
            </a:r>
          </a:p>
          <a:p>
            <a:pPr algn="l"/>
            <a:r>
              <a:rPr lang="so-SO" sz="3600" b="0" i="1" strike="noStrike" cap="none" spc="0" baseline="0">
                <a:solidFill>
                  <a:srgbClr val="3B4D9E"/>
                </a:solidFill>
                <a:effectLst/>
                <a:latin typeface="Verdana"/>
                <a:ea typeface="Verdana"/>
                <a:cs typeface="Verdana"/>
              </a:rPr>
              <a:t>Oktoobar 4, 2017 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10" y="544064"/>
            <a:ext cx="1797601" cy="9342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77200" cy="50482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05050" y="781050"/>
            <a:ext cx="3581400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FECA08-0B47-43F1-AA6B-D59E2F11EBA4}"/>
              </a:ext>
            </a:extLst>
          </p:cNvPr>
          <p:cNvSpPr/>
          <p:nvPr/>
        </p:nvSpPr>
        <p:spPr>
          <a:xfrm>
            <a:off x="813600" y="107403"/>
            <a:ext cx="5358600" cy="1022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4B908A-73E8-4ABA-B4FB-231B33232049}"/>
              </a:ext>
            </a:extLst>
          </p:cNvPr>
          <p:cNvSpPr/>
          <p:nvPr/>
        </p:nvSpPr>
        <p:spPr>
          <a:xfrm>
            <a:off x="5997599" y="4032000"/>
            <a:ext cx="1811167" cy="1007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B32F44-E676-4B1E-82EB-45FE4CD41224}"/>
              </a:ext>
            </a:extLst>
          </p:cNvPr>
          <p:cNvSpPr txBox="1"/>
          <p:nvPr/>
        </p:nvSpPr>
        <p:spPr>
          <a:xfrm>
            <a:off x="577426" y="236220"/>
            <a:ext cx="4964610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o-SO" sz="2400" b="0" i="0" strike="noStrike" cap="none" spc="0" baseline="0" dirty="0">
                <a:solidFill>
                  <a:srgbClr val="003865"/>
                </a:solidFill>
                <a:effectLst/>
                <a:latin typeface="Brandon Grotesque Black"/>
                <a:ea typeface="Brandon Grotesque Black"/>
                <a:cs typeface="Brandon Grotesque Black"/>
              </a:rPr>
              <a:t>Tartiib u Soco, ku Raaxayso Barafka!</a:t>
            </a:r>
          </a:p>
          <a:p>
            <a:r>
              <a:rPr lang="so-SO" sz="1400" b="0" i="0" strike="noStrike" cap="none" spc="0" baseline="0">
                <a:solidFill>
                  <a:srgbClr val="003865"/>
                </a:solidFill>
                <a:effectLst/>
                <a:latin typeface="Brandon Grotesque Bold"/>
                <a:ea typeface="Brandon Grotesque Bold"/>
                <a:cs typeface="Brandon Grotesque Bold"/>
              </a:rPr>
              <a:t>Nagala soo qeybgal Maalinta u Lugeynta Iskuulka ee Xiliga Jiilaalka(Winter) ee  Febaraaryo </a:t>
            </a:r>
            <a:r>
              <a:rPr lang="so-SO" sz="1400">
                <a:solidFill>
                  <a:srgbClr val="003865"/>
                </a:solidFill>
                <a:latin typeface="Brandon Grotesque Bold"/>
                <a:ea typeface="Brandon Grotesque Bold"/>
                <a:cs typeface="Brandon Grotesque Bold"/>
              </a:rPr>
              <a:t>5!</a:t>
            </a:r>
            <a:endParaRPr lang="en-US" sz="1400" b="0" i="0" strike="noStrike" cap="none" spc="0" baseline="0">
              <a:solidFill>
                <a:srgbClr val="003865"/>
              </a:solidFill>
              <a:effectLst/>
              <a:latin typeface="Brandon Grotesque Bold"/>
              <a:ea typeface="Brandon Grotesque Bold"/>
              <a:cs typeface="Brandon Grotesque Bold"/>
            </a:endParaRPr>
          </a:p>
        </p:txBody>
      </p:sp>
      <p:pic>
        <p:nvPicPr>
          <p:cNvPr id="14" name="Picture 13" descr="A picture containing text, device, meter, control panel&#10;&#10;Description automatically generated">
            <a:extLst>
              <a:ext uri="{FF2B5EF4-FFF2-40B4-BE49-F238E27FC236}">
                <a16:creationId xmlns:a16="http://schemas.microsoft.com/office/drawing/2014/main" id="{9017A510-4EFC-471E-AA67-65CFD76484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16" y="4015182"/>
            <a:ext cx="1565955" cy="93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15821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21.10.31"/>
  <p:tag name="AS_TITLE" val="Aspose.Slides for Java"/>
  <p:tag name="AS_VERSION" val="21.1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Calibri Light" panose="020F03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Calibri" panose="020F0502020204030204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6514d34-518a-4c8c-af25-49ec28872a7e" xsi:nil="true"/>
    <lcf76f155ced4ddcb4097134ff3c332f xmlns="3714cc0a-b534-4937-bc8f-afb1b100ad07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6E43FD07A3889409C2D9FB5CC2AD1DE" ma:contentTypeVersion="13" ma:contentTypeDescription="Create a new document." ma:contentTypeScope="" ma:versionID="565910aa426bdef55dff8c911d6d4e0c">
  <xsd:schema xmlns:xsd="http://www.w3.org/2001/XMLSchema" xmlns:xs="http://www.w3.org/2001/XMLSchema" xmlns:p="http://schemas.microsoft.com/office/2006/metadata/properties" xmlns:ns2="3714cc0a-b534-4937-bc8f-afb1b100ad07" xmlns:ns3="56514d34-518a-4c8c-af25-49ec28872a7e" targetNamespace="http://schemas.microsoft.com/office/2006/metadata/properties" ma:root="true" ma:fieldsID="5bd5750a7c5930b69e4d439de17ccdd4" ns2:_="" ns3:_="">
    <xsd:import namespace="3714cc0a-b534-4937-bc8f-afb1b100ad07"/>
    <xsd:import namespace="56514d34-518a-4c8c-af25-49ec28872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14cc0a-b534-4937-bc8f-afb1b100ad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514d34-518a-4c8c-af25-49ec28872a7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5b87e3ab-71da-4503-8d05-f348ae95a0b5}" ma:internalName="TaxCatchAll" ma:showField="CatchAllData" ma:web="56514d34-518a-4c8c-af25-49ec28872a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40DDD0-139D-465E-AE9A-56BE5A0FCF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5A9F72D-7958-47D3-BC29-4DBB8FEFAF11}">
  <ds:schemaRefs>
    <ds:schemaRef ds:uri="http://schemas.microsoft.com/office/2006/metadata/properties"/>
    <ds:schemaRef ds:uri="http://schemas.microsoft.com/office/infopath/2007/PartnerControls"/>
    <ds:schemaRef ds:uri="e3468907-a698-479b-8007-358aebef40ae"/>
    <ds:schemaRef ds:uri="a074c3bc-21a4-4771-acfe-b989cfb31b81"/>
    <ds:schemaRef ds:uri="56514d34-518a-4c8c-af25-49ec28872a7e"/>
    <ds:schemaRef ds:uri="3714cc0a-b534-4937-bc8f-afb1b100ad07"/>
  </ds:schemaRefs>
</ds:datastoreItem>
</file>

<file path=customXml/itemProps3.xml><?xml version="1.0" encoding="utf-8"?>
<ds:datastoreItem xmlns:ds="http://schemas.openxmlformats.org/officeDocument/2006/customXml" ds:itemID="{E77D99B4-1F51-424D-8D5D-C857A95DFA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14cc0a-b534-4937-bc8f-afb1b100ad07"/>
    <ds:schemaRef ds:uri="56514d34-518a-4c8c-af25-49ec28872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955</TotalTime>
  <Words>140</Words>
  <Application>Microsoft Office PowerPoint</Application>
  <PresentationFormat>Custom</PresentationFormat>
  <Paragraphs>14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Corbin, Kelly (She/Her/Hers) (DOT)</cp:lastModifiedBy>
  <cp:revision>77</cp:revision>
  <dcterms:created xsi:type="dcterms:W3CDTF">2016-08-26T20:26:34Z</dcterms:created>
  <dcterms:modified xsi:type="dcterms:W3CDTF">2024-10-14T19:53:37Z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0x010100B6E43FD07A3889409C2D9FB5CC2AD1DE</vt:lpwstr>
  </property>
  <property fmtid="{D5CDD505-2E9C-101B-9397-08002B2CF9AE}" pid="3" name="MediaServiceImageTags">
    <vt:lpwstr/>
  </property>
</Properties>
</file>