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435491CD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58" r:id="rId6"/>
    <p:sldId id="260" r:id="rId7"/>
    <p:sldId id="256" r:id="rId8"/>
  </p:sldIdLst>
  <p:sldSz cx="7772400" cy="5029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7C1DE9-FCAF-0A36-1940-DA284B9F613F}" name="Cowan, Dave (DOT)" initials="CD(" userId="S::Dave.Cowan@state.mn.us::842f1d8f-a35c-4df0-ab9f-8cea17eaad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78BE21"/>
    <a:srgbClr val="00ADEB"/>
    <a:srgbClr val="3B4D9E"/>
    <a:srgbClr val="A4C339"/>
    <a:srgbClr val="3B4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F8604-6E8E-EE8F-056E-8960CAB38517}" v="39" dt="2024-06-10T20:42:59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0DBF8604-6E8E-EE8F-056E-8960CAB38517}"/>
    <pc:docChg chg="modSld">
      <pc:chgData name="Kalow, Sophie (She/Her/Hers) (DOT)" userId="S::sophie.kalow@state.mn.us::3630984d-3d67-467a-b004-b0ced724a802" providerId="AD" clId="Web-{0DBF8604-6E8E-EE8F-056E-8960CAB38517}" dt="2024-06-10T20:42:59.320" v="32" actId="1076"/>
      <pc:docMkLst>
        <pc:docMk/>
      </pc:docMkLst>
      <pc:sldChg chg="modSp">
        <pc:chgData name="Kalow, Sophie (She/Her/Hers) (DOT)" userId="S::sophie.kalow@state.mn.us::3630984d-3d67-467a-b004-b0ced724a802" providerId="AD" clId="Web-{0DBF8604-6E8E-EE8F-056E-8960CAB38517}" dt="2024-06-10T20:42:59.320" v="32" actId="1076"/>
        <pc:sldMkLst>
          <pc:docMk/>
          <pc:sldMk cId="1129615821" sldId="256"/>
        </pc:sldMkLst>
        <pc:spChg chg="mod">
          <ac:chgData name="Kalow, Sophie (She/Her/Hers) (DOT)" userId="S::sophie.kalow@state.mn.us::3630984d-3d67-467a-b004-b0ced724a802" providerId="AD" clId="Web-{0DBF8604-6E8E-EE8F-056E-8960CAB38517}" dt="2024-06-10T20:42:59.320" v="32" actId="1076"/>
          <ac:spMkLst>
            <pc:docMk/>
            <pc:sldMk cId="1129615821" sldId="256"/>
            <ac:spMk id="7" creationId="{FEB32F44-E676-4B1E-82EB-45FE4CD41224}"/>
          </ac:spMkLst>
        </pc:spChg>
      </pc:sldChg>
      <pc:sldChg chg="modSp">
        <pc:chgData name="Kalow, Sophie (She/Her/Hers) (DOT)" userId="S::sophie.kalow@state.mn.us::3630984d-3d67-467a-b004-b0ced724a802" providerId="AD" clId="Web-{0DBF8604-6E8E-EE8F-056E-8960CAB38517}" dt="2024-06-10T20:41:27.633" v="7" actId="20577"/>
        <pc:sldMkLst>
          <pc:docMk/>
          <pc:sldMk cId="2379334674" sldId="257"/>
        </pc:sldMkLst>
        <pc:spChg chg="mod">
          <ac:chgData name="Kalow, Sophie (She/Her/Hers) (DOT)" userId="S::sophie.kalow@state.mn.us::3630984d-3d67-467a-b004-b0ced724a802" providerId="AD" clId="Web-{0DBF8604-6E8E-EE8F-056E-8960CAB38517}" dt="2024-06-10T20:41:27.633" v="7" actId="20577"/>
          <ac:spMkLst>
            <pc:docMk/>
            <pc:sldMk cId="2379334674" sldId="257"/>
            <ac:spMk id="5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0DBF8604-6E8E-EE8F-056E-8960CAB38517}" dt="2024-06-10T20:41:09.086" v="0" actId="20577"/>
          <ac:spMkLst>
            <pc:docMk/>
            <pc:sldMk cId="2379334674" sldId="257"/>
            <ac:spMk id="8" creationId="{00000000-0000-0000-0000-000000000000}"/>
          </ac:spMkLst>
        </pc:spChg>
      </pc:sldChg>
      <pc:sldChg chg="modSp">
        <pc:chgData name="Kalow, Sophie (She/Her/Hers) (DOT)" userId="S::sophie.kalow@state.mn.us::3630984d-3d67-467a-b004-b0ced724a802" providerId="AD" clId="Web-{0DBF8604-6E8E-EE8F-056E-8960CAB38517}" dt="2024-06-10T20:42:19.492" v="20" actId="20577"/>
        <pc:sldMkLst>
          <pc:docMk/>
          <pc:sldMk cId="1562473605" sldId="258"/>
        </pc:sldMkLst>
        <pc:spChg chg="mod">
          <ac:chgData name="Kalow, Sophie (She/Her/Hers) (DOT)" userId="S::sophie.kalow@state.mn.us::3630984d-3d67-467a-b004-b0ced724a802" providerId="AD" clId="Web-{0DBF8604-6E8E-EE8F-056E-8960CAB38517}" dt="2024-06-10T20:41:59.961" v="13" actId="20577"/>
          <ac:spMkLst>
            <pc:docMk/>
            <pc:sldMk cId="1562473605" sldId="258"/>
            <ac:spMk id="8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0DBF8604-6E8E-EE8F-056E-8960CAB38517}" dt="2024-06-10T20:42:19.492" v="20" actId="20577"/>
          <ac:spMkLst>
            <pc:docMk/>
            <pc:sldMk cId="1562473605" sldId="258"/>
            <ac:spMk id="14" creationId="{5B2CDE4E-5A7F-46C9-AD3D-1D08678D47F6}"/>
          </ac:spMkLst>
        </pc:spChg>
        <pc:picChg chg="mod">
          <ac:chgData name="Kalow, Sophie (She/Her/Hers) (DOT)" userId="S::sophie.kalow@state.mn.us::3630984d-3d67-467a-b004-b0ced724a802" providerId="AD" clId="Web-{0DBF8604-6E8E-EE8F-056E-8960CAB38517}" dt="2024-06-10T20:42:05.399" v="14" actId="14100"/>
          <ac:picMkLst>
            <pc:docMk/>
            <pc:sldMk cId="1562473605" sldId="258"/>
            <ac:picMk id="9" creationId="{B930E684-6A13-49B9-B059-4D4053A48222}"/>
          </ac:picMkLst>
        </pc:picChg>
      </pc:sldChg>
      <pc:sldChg chg="modSp">
        <pc:chgData name="Kalow, Sophie (She/Her/Hers) (DOT)" userId="S::sophie.kalow@state.mn.us::3630984d-3d67-467a-b004-b0ced724a802" providerId="AD" clId="Web-{0DBF8604-6E8E-EE8F-056E-8960CAB38517}" dt="2024-06-10T20:42:36.773" v="27" actId="20577"/>
        <pc:sldMkLst>
          <pc:docMk/>
          <pc:sldMk cId="3039614455" sldId="260"/>
        </pc:sldMkLst>
        <pc:spChg chg="mod">
          <ac:chgData name="Kalow, Sophie (She/Her/Hers) (DOT)" userId="S::sophie.kalow@state.mn.us::3630984d-3d67-467a-b004-b0ced724a802" providerId="AD" clId="Web-{0DBF8604-6E8E-EE8F-056E-8960CAB38517}" dt="2024-06-10T20:42:25.461" v="22" actId="20577"/>
          <ac:spMkLst>
            <pc:docMk/>
            <pc:sldMk cId="3039614455" sldId="260"/>
            <ac:spMk id="8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0DBF8604-6E8E-EE8F-056E-8960CAB38517}" dt="2024-06-10T20:42:36.773" v="27" actId="20577"/>
          <ac:spMkLst>
            <pc:docMk/>
            <pc:sldMk cId="3039614455" sldId="260"/>
            <ac:spMk id="11" creationId="{837B6ED3-D6EB-4574-BB0D-34A73FE39719}"/>
          </ac:spMkLst>
        </pc:spChg>
      </pc:sldChg>
    </pc:docChg>
  </pc:docChgLst>
</pc:chgInfo>
</file>

<file path=ppt/comments/modernComment_100_435491C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E4A312E-7449-4D9C-9AE0-6CF1563AD77E}" authorId="{5B7C1DE9-FCAF-0A36-1940-DA284B9F613F}" status="resolved" created="2022-11-28T21:06:08.02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29615821" sldId="256"/>
      <ac:picMk id="2" creationId="{00000000-0000-0000-0000-000000000000}"/>
    </ac:deMkLst>
    <p188:txBody>
      <a:bodyPr/>
      <a:lstStyle/>
      <a:p>
        <a:r>
          <a:rPr lang="en-US"/>
          <a:t>this slide needs a "winter walk to school day, Feb. 1st" type message on it.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823066"/>
            <a:ext cx="6606540" cy="1750907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641495"/>
            <a:ext cx="5829300" cy="1214225"/>
          </a:xfrm>
        </p:spPr>
        <p:txBody>
          <a:bodyPr/>
          <a:lstStyle>
            <a:lvl1pPr marL="0" indent="0" algn="ctr">
              <a:buNone/>
              <a:defRPr sz="1760"/>
            </a:lvl1pPr>
            <a:lvl2pPr marL="335265" indent="0" algn="ctr">
              <a:buNone/>
              <a:defRPr sz="1467"/>
            </a:lvl2pPr>
            <a:lvl3pPr marL="670530" indent="0" algn="ctr">
              <a:buNone/>
              <a:defRPr sz="1320"/>
            </a:lvl3pPr>
            <a:lvl4pPr marL="1005794" indent="0" algn="ctr">
              <a:buNone/>
              <a:defRPr sz="1173"/>
            </a:lvl4pPr>
            <a:lvl5pPr marL="1341059" indent="0" algn="ctr">
              <a:buNone/>
              <a:defRPr sz="1173"/>
            </a:lvl5pPr>
            <a:lvl6pPr marL="1676324" indent="0" algn="ctr">
              <a:buNone/>
              <a:defRPr sz="1173"/>
            </a:lvl6pPr>
            <a:lvl7pPr marL="2011589" indent="0" algn="ctr">
              <a:buNone/>
              <a:defRPr sz="1173"/>
            </a:lvl7pPr>
            <a:lvl8pPr marL="2346853" indent="0" algn="ctr">
              <a:buNone/>
              <a:defRPr sz="1173"/>
            </a:lvl8pPr>
            <a:lvl9pPr marL="2682118" indent="0" algn="ctr">
              <a:buNone/>
              <a:defRPr sz="117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5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267758"/>
            <a:ext cx="1675924" cy="4262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"/>
            <a:ext cx="4930616" cy="42620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0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1253809"/>
            <a:ext cx="6703695" cy="209200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3365607"/>
            <a:ext cx="6703695" cy="1100137"/>
          </a:xfrm>
        </p:spPr>
        <p:txBody>
          <a:bodyPr/>
          <a:lstStyle>
            <a:lvl1pPr marL="0" indent="0">
              <a:buNone/>
              <a:defRPr sz="1760">
                <a:solidFill>
                  <a:schemeClr val="tx1"/>
                </a:solidFill>
              </a:defRPr>
            </a:lvl1pPr>
            <a:lvl2pPr marL="33526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2pPr>
            <a:lvl3pPr marL="6705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00579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4pPr>
            <a:lvl5pPr marL="134105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5pPr>
            <a:lvl6pPr marL="167632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6pPr>
            <a:lvl7pPr marL="201158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7pPr>
            <a:lvl8pPr marL="2346853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8pPr>
            <a:lvl9pPr marL="2682118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5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67759"/>
            <a:ext cx="6703695" cy="972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1232853"/>
            <a:ext cx="3288089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1837055"/>
            <a:ext cx="3288089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232853"/>
            <a:ext cx="3304282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1837055"/>
            <a:ext cx="3304282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7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7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6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724113"/>
            <a:ext cx="3934778" cy="3573992"/>
          </a:xfrm>
        </p:spPr>
        <p:txBody>
          <a:bodyPr/>
          <a:lstStyle>
            <a:lvl1pPr>
              <a:defRPr sz="2347"/>
            </a:lvl1pPr>
            <a:lvl2pPr>
              <a:defRPr sz="2053"/>
            </a:lvl2pPr>
            <a:lvl3pPr>
              <a:defRPr sz="176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9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724113"/>
            <a:ext cx="3934778" cy="3573992"/>
          </a:xfrm>
        </p:spPr>
        <p:txBody>
          <a:bodyPr anchor="t"/>
          <a:lstStyle>
            <a:lvl1pPr marL="0" indent="0">
              <a:buNone/>
              <a:defRPr sz="2347"/>
            </a:lvl1pPr>
            <a:lvl2pPr marL="335265" indent="0">
              <a:buNone/>
              <a:defRPr sz="2053"/>
            </a:lvl2pPr>
            <a:lvl3pPr marL="670530" indent="0">
              <a:buNone/>
              <a:defRPr sz="1760"/>
            </a:lvl3pPr>
            <a:lvl4pPr marL="1005794" indent="0">
              <a:buNone/>
              <a:defRPr sz="1467"/>
            </a:lvl4pPr>
            <a:lvl5pPr marL="1341059" indent="0">
              <a:buNone/>
              <a:defRPr sz="1467"/>
            </a:lvl5pPr>
            <a:lvl6pPr marL="1676324" indent="0">
              <a:buNone/>
              <a:defRPr sz="1467"/>
            </a:lvl6pPr>
            <a:lvl7pPr marL="2011589" indent="0">
              <a:buNone/>
              <a:defRPr sz="1467"/>
            </a:lvl7pPr>
            <a:lvl8pPr marL="2346853" indent="0">
              <a:buNone/>
              <a:defRPr sz="1467"/>
            </a:lvl8pPr>
            <a:lvl9pPr marL="2682118" indent="0">
              <a:buNone/>
              <a:defRPr sz="14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9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267759"/>
            <a:ext cx="6703695" cy="9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38792"/>
            <a:ext cx="6703695" cy="3190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4661325"/>
            <a:ext cx="2623185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2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70530" rtl="0" eaLnBrk="1" latinLnBrk="0" hangingPunct="1">
        <a:lnSpc>
          <a:spcPct val="90000"/>
        </a:lnSpc>
        <a:spcBef>
          <a:spcPct val="0"/>
        </a:spcBef>
        <a:buNone/>
        <a:defRPr sz="3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632" indent="-167632" algn="l" defTabSz="67053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0289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38162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17342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50869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84395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17922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51448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849750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35265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7053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9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4105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2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1158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346853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682118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00_435491CD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" y="-1274254"/>
            <a:ext cx="7778323" cy="77900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30481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6718" y="4469097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i="1" dirty="0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Kom </a:t>
            </a:r>
            <a:r>
              <a:rPr lang="en-US" sz="1600" i="1" err="1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paub</a:t>
            </a:r>
            <a:r>
              <a:rPr lang="en-US" sz="1600" i="1" dirty="0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 ntau dua, </a:t>
            </a:r>
            <a:r>
              <a:rPr lang="en-US" sz="1600" i="1" err="1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saib</a:t>
            </a:r>
            <a:r>
              <a:rPr lang="en-US" sz="1600" i="1" dirty="0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 </a:t>
            </a:r>
            <a:r>
              <a:rPr lang="en-US" sz="1600" i="1" err="1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hauv</a:t>
            </a:r>
            <a:r>
              <a:rPr lang="en-US" sz="1600" i="1" dirty="0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: </a:t>
            </a:r>
            <a:r>
              <a:rPr lang="en-US" sz="1600" b="1" i="1" dirty="0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www.mnsaferoutestoschool.org</a:t>
            </a:r>
            <a:endParaRPr lang="en-US" sz="1600">
              <a:solidFill>
                <a:srgbClr val="78BE21"/>
              </a:solidFill>
              <a:latin typeface="Brandon Grotesque Medium"/>
              <a:ea typeface="Verdana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2617" y="456516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err="1">
                <a:solidFill>
                  <a:srgbClr val="0070C0"/>
                </a:solidFill>
                <a:latin typeface="Brandon Grotesque Bold" panose="020B0803020203060202" pitchFamily="34" charset="0"/>
              </a:rPr>
              <a:t>Tsis</a:t>
            </a:r>
            <a:r>
              <a:rPr lang="en-US" sz="3200" b="1" dirty="0">
                <a:solidFill>
                  <a:srgbClr val="0070C0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Brandon Grotesque Bold" panose="020B0803020203060202" pitchFamily="34" charset="0"/>
              </a:rPr>
              <a:t>Txhob</a:t>
            </a:r>
            <a:r>
              <a:rPr lang="en-US" sz="3200" b="1" dirty="0">
                <a:solidFill>
                  <a:srgbClr val="0070C0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Brandon Grotesque Bold" panose="020B0803020203060202" pitchFamily="34" charset="0"/>
              </a:rPr>
              <a:t>Nkaum</a:t>
            </a:r>
            <a:r>
              <a:rPr lang="en-US" sz="3200" b="1" dirty="0">
                <a:solidFill>
                  <a:srgbClr val="0070C0"/>
                </a:solidFill>
                <a:latin typeface="Brandon Grotesque Bold" panose="020B0803020203060202" pitchFamily="34" charset="0"/>
              </a:rPr>
              <a:t>!  </a:t>
            </a:r>
            <a:r>
              <a:rPr lang="en-US" sz="3200" b="1" i="1" dirty="0" err="1">
                <a:solidFill>
                  <a:srgbClr val="0070C0"/>
                </a:solidFill>
                <a:latin typeface="Brandon Grotesque Black" panose="020B0A03020203060202" pitchFamily="34" charset="0"/>
              </a:rPr>
              <a:t>Tuaj</a:t>
            </a:r>
            <a:r>
              <a:rPr lang="en-US" sz="3200" b="1" i="1" dirty="0">
                <a:solidFill>
                  <a:srgbClr val="0070C0"/>
                </a:solidFill>
                <a:latin typeface="Brandon Grotesque Black" panose="020B0A03020203060202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Brandon Grotesque Black" panose="020B0A03020203060202" pitchFamily="34" charset="0"/>
              </a:rPr>
              <a:t>koom</a:t>
            </a:r>
            <a:r>
              <a:rPr lang="en-US" sz="3200" b="1" i="1" dirty="0">
                <a:solidFill>
                  <a:srgbClr val="0070C0"/>
                </a:solidFill>
                <a:latin typeface="Brandon Grotesque Black" panose="020B0A03020203060202" pitchFamily="34" charset="0"/>
              </a:rPr>
              <a:t>!</a:t>
            </a:r>
          </a:p>
          <a:p>
            <a:pPr algn="l"/>
            <a:r>
              <a:rPr lang="en-US" sz="1600" i="1" dirty="0">
                <a:solidFill>
                  <a:srgbClr val="0070C0"/>
                </a:solidFill>
                <a:latin typeface="Verdana"/>
                <a:ea typeface="Verdana"/>
                <a:cs typeface="Verdana" panose="020B0604030504040204" pitchFamily="34" charset="0"/>
              </a:rPr>
              <a:t>Hnub Taug Kev Thaum </a:t>
            </a:r>
            <a:r>
              <a:rPr lang="en-US" sz="1600" i="1" dirty="0" err="1">
                <a:solidFill>
                  <a:srgbClr val="0070C0"/>
                </a:solidFill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600" i="1" dirty="0">
                <a:solidFill>
                  <a:srgbClr val="0070C0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Verdana"/>
                <a:ea typeface="Verdana"/>
                <a:cs typeface="Verdana" panose="020B0604030504040204" pitchFamily="34" charset="0"/>
              </a:rPr>
              <a:t>Ntuj</a:t>
            </a:r>
            <a:r>
              <a:rPr lang="en-US" sz="1600" i="1" dirty="0">
                <a:solidFill>
                  <a:srgbClr val="0070C0"/>
                </a:solidFill>
                <a:latin typeface="Verdana"/>
                <a:ea typeface="Verdana"/>
                <a:cs typeface="Verdana" panose="020B0604030504040204" pitchFamily="34" charset="0"/>
              </a:rPr>
              <a:t> No </a:t>
            </a:r>
            <a:r>
              <a:rPr lang="en-US" sz="1600" i="1" dirty="0" err="1">
                <a:solidFill>
                  <a:srgbClr val="0070C0"/>
                </a:solidFill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600" i="1" dirty="0">
                <a:solidFill>
                  <a:srgbClr val="0070C0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Verdana"/>
                <a:ea typeface="Verdana"/>
                <a:cs typeface="Verdana" panose="020B0604030504040204" pitchFamily="34" charset="0"/>
              </a:rPr>
              <a:t>lub</a:t>
            </a:r>
            <a:r>
              <a:rPr lang="en-US" sz="1600" b="1" i="1" baseline="30000" dirty="0">
                <a:solidFill>
                  <a:srgbClr val="0070C0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Verdana"/>
                <a:ea typeface="Verdana"/>
                <a:cs typeface="Verdana" panose="020B0604030504040204" pitchFamily="34" charset="0"/>
              </a:rPr>
              <a:t>Ob Hlis 5</a:t>
            </a:r>
            <a:endParaRPr lang="en-US" sz="18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0BBDC9F6-702A-46FC-985D-C9ECE6DF1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89" y="415236"/>
            <a:ext cx="1630755" cy="97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3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1" y="-382118"/>
            <a:ext cx="7814688" cy="573376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30481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0523" y="478671"/>
            <a:ext cx="7139324" cy="1783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err="1">
                <a:solidFill>
                  <a:srgbClr val="0070C0"/>
                </a:solidFill>
                <a:latin typeface="Brandon Grotesque Bold"/>
              </a:rPr>
              <a:t>Tsis</a:t>
            </a:r>
            <a:r>
              <a:rPr lang="en-US" sz="3600" b="1" dirty="0">
                <a:solidFill>
                  <a:srgbClr val="0070C0"/>
                </a:solidFill>
                <a:latin typeface="Brandon Grotesque Bold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randon Grotesque Bold"/>
              </a:rPr>
              <a:t>Txhob</a:t>
            </a:r>
            <a:r>
              <a:rPr lang="en-US" sz="3600" b="1" dirty="0">
                <a:solidFill>
                  <a:srgbClr val="0070C0"/>
                </a:solidFill>
                <a:latin typeface="Brandon Grotesque Bold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randon Grotesque Bold"/>
              </a:rPr>
              <a:t>Nkaum!</a:t>
            </a:r>
            <a:r>
              <a:rPr lang="en-US" sz="3600" b="1" i="1" dirty="0" err="1">
                <a:solidFill>
                  <a:srgbClr val="0070C0"/>
                </a:solidFill>
                <a:latin typeface="Brandon Grotesque Black"/>
              </a:rPr>
              <a:t>Tuaj</a:t>
            </a:r>
            <a:r>
              <a:rPr lang="en-US" sz="3600" b="1" i="1" dirty="0">
                <a:solidFill>
                  <a:srgbClr val="0070C0"/>
                </a:solidFill>
                <a:latin typeface="Brandon Grotesque Black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Brandon Grotesque Black"/>
              </a:rPr>
              <a:t>koom</a:t>
            </a:r>
            <a:r>
              <a:rPr lang="en-US" sz="3600" b="1" i="1" dirty="0">
                <a:solidFill>
                  <a:srgbClr val="0070C0"/>
                </a:solidFill>
                <a:latin typeface="Brandon Grotesque Black"/>
              </a:rPr>
              <a:t>!</a:t>
            </a:r>
          </a:p>
          <a:p>
            <a:pPr algn="l"/>
            <a:r>
              <a:rPr lang="en-US" sz="1800" i="1" dirty="0">
                <a:solidFill>
                  <a:srgbClr val="0070C0"/>
                </a:solidFill>
                <a:latin typeface="Verdana"/>
                <a:ea typeface="Verdana"/>
                <a:cs typeface="Verdana" panose="020B0604030504040204" pitchFamily="34" charset="0"/>
              </a:rPr>
              <a:t>Hnub Taug Kev Thaum </a:t>
            </a:r>
            <a:r>
              <a:rPr lang="en-US" sz="1800" i="1" dirty="0" err="1">
                <a:solidFill>
                  <a:srgbClr val="0070C0"/>
                </a:solidFill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800" i="1" dirty="0">
                <a:solidFill>
                  <a:srgbClr val="0070C0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Verdana"/>
                <a:ea typeface="Verdana"/>
                <a:cs typeface="Verdana" panose="020B0604030504040204" pitchFamily="34" charset="0"/>
              </a:rPr>
              <a:t>Ntuj</a:t>
            </a:r>
            <a:r>
              <a:rPr lang="en-US" sz="1800" i="1" dirty="0">
                <a:solidFill>
                  <a:srgbClr val="0070C0"/>
                </a:solidFill>
                <a:latin typeface="Verdana"/>
                <a:ea typeface="Verdana"/>
                <a:cs typeface="Verdana" panose="020B0604030504040204" pitchFamily="34" charset="0"/>
              </a:rPr>
              <a:t> No </a:t>
            </a:r>
            <a:r>
              <a:rPr lang="en-US" sz="1800" i="1" dirty="0" err="1">
                <a:solidFill>
                  <a:srgbClr val="0070C0"/>
                </a:solidFill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800" i="1" dirty="0">
                <a:solidFill>
                  <a:srgbClr val="0070C0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Verdana"/>
                <a:ea typeface="Verdana"/>
                <a:cs typeface="Verdana" panose="020B0604030504040204" pitchFamily="34" charset="0"/>
              </a:rPr>
              <a:t>lub</a:t>
            </a:r>
            <a:r>
              <a:rPr lang="en-US" sz="1800" b="1" i="1" baseline="30000" dirty="0">
                <a:solidFill>
                  <a:srgbClr val="0070C0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Verdana"/>
                <a:ea typeface="Verdana"/>
                <a:cs typeface="Verdana" panose="020B0604030504040204" pitchFamily="34" charset="0"/>
              </a:rPr>
              <a:t>Ob Hlis 5</a:t>
            </a:r>
            <a:endParaRPr lang="en-US" sz="20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utoShape 2" descr="N:\Transit\Bike and Pedestrian Section\Safe Routes to School\Walk-Bike to School Day\Winter Walk to School Day\2017 Golden Boot Award\Pilot Knobb\Congdon Park Neighborhood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B930E684-6A13-49B9-B059-4D4053A48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68" y="654459"/>
            <a:ext cx="1462144" cy="8747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841DC1-340A-436F-A69A-8F4A677E87C3}"/>
              </a:ext>
            </a:extLst>
          </p:cNvPr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B2CDE4E-5A7F-46C9-AD3D-1D08678D47F6}"/>
              </a:ext>
            </a:extLst>
          </p:cNvPr>
          <p:cNvSpPr txBox="1">
            <a:spLocks/>
          </p:cNvSpPr>
          <p:nvPr/>
        </p:nvSpPr>
        <p:spPr>
          <a:xfrm>
            <a:off x="298882" y="4469097"/>
            <a:ext cx="7469585" cy="4223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i="1" dirty="0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Kom </a:t>
            </a:r>
            <a:r>
              <a:rPr lang="en-US" sz="1600" i="1" err="1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paub</a:t>
            </a:r>
            <a:r>
              <a:rPr lang="en-US" sz="1600" i="1" dirty="0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 ntau dua, </a:t>
            </a:r>
            <a:r>
              <a:rPr lang="en-US" sz="1600" i="1" err="1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saib</a:t>
            </a:r>
            <a:r>
              <a:rPr lang="en-US" sz="1600" i="1" dirty="0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 </a:t>
            </a:r>
            <a:r>
              <a:rPr lang="en-US" sz="1600" i="1" err="1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hauv</a:t>
            </a:r>
            <a:r>
              <a:rPr lang="en-US" sz="1600" i="1" dirty="0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: </a:t>
            </a:r>
            <a:r>
              <a:rPr lang="en-US" sz="1600" b="1" i="1" dirty="0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www.mnsaferoutestoschool.org</a:t>
            </a:r>
            <a:endParaRPr lang="en-US" sz="1600">
              <a:solidFill>
                <a:srgbClr val="78BE21"/>
              </a:solidFill>
              <a:latin typeface="Brandon Grotesque Medium"/>
              <a:ea typeface="Verdana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7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66750" y="-76201"/>
            <a:ext cx="8896350" cy="66722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30481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3150" y="455371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Koom </a:t>
            </a:r>
            <a:r>
              <a:rPr lang="en-US" sz="2400" b="1" i="1" dirty="0" err="1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nrog</a:t>
            </a:r>
            <a:r>
              <a:rPr lang="en-US" sz="2400" b="1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pawg</a:t>
            </a:r>
            <a:r>
              <a:rPr lang="en-US" sz="2400" b="1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neeg</a:t>
            </a:r>
            <a:r>
              <a:rPr lang="en-US" sz="2400" b="1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taug</a:t>
            </a:r>
            <a:r>
              <a:rPr lang="en-US" sz="2400" b="1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kev</a:t>
            </a:r>
            <a:r>
              <a:rPr lang="en-US" sz="2400" b="1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thaum</a:t>
            </a:r>
            <a:r>
              <a:rPr lang="en-US" sz="2400" b="1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caij</a:t>
            </a:r>
            <a:r>
              <a:rPr lang="en-US" sz="2400" b="1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ntuj</a:t>
            </a:r>
            <a:r>
              <a:rPr lang="en-US" sz="2400" b="1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no!</a:t>
            </a:r>
          </a:p>
          <a:p>
            <a:pPr algn="l"/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Hnub Taug Kev Thaum 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Ntuj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No </a:t>
            </a:r>
            <a:r>
              <a:rPr lang="en-US" sz="2000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– Ob </a:t>
            </a:r>
            <a:r>
              <a:rPr lang="en-US" sz="2000" i="1" dirty="0" err="1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hlis</a:t>
            </a:r>
            <a:r>
              <a:rPr lang="en-US" sz="2000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 5</a:t>
            </a:r>
            <a:endParaRPr lang="en-US" sz="2000" i="1" dirty="0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57C28C1C-95ED-4E20-A201-1D1334298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70" y="560203"/>
            <a:ext cx="1393205" cy="8362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AFADA1-5F12-4E3C-A0DB-009CDCC13C9F}"/>
              </a:ext>
            </a:extLst>
          </p:cNvPr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37B6ED3-D6EB-4574-BB0D-34A73FE39719}"/>
              </a:ext>
            </a:extLst>
          </p:cNvPr>
          <p:cNvSpPr txBox="1">
            <a:spLocks/>
          </p:cNvSpPr>
          <p:nvPr/>
        </p:nvSpPr>
        <p:spPr>
          <a:xfrm>
            <a:off x="276718" y="4469097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i="1" dirty="0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Kom </a:t>
            </a:r>
            <a:r>
              <a:rPr lang="en-US" sz="1600" i="1" err="1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paub</a:t>
            </a:r>
            <a:r>
              <a:rPr lang="en-US" sz="1600" i="1" dirty="0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 ntau dua, </a:t>
            </a:r>
            <a:r>
              <a:rPr lang="en-US" sz="1600" i="1" err="1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saib</a:t>
            </a:r>
            <a:r>
              <a:rPr lang="en-US" sz="1600" i="1" dirty="0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 </a:t>
            </a:r>
            <a:r>
              <a:rPr lang="en-US" sz="1600" i="1" err="1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hauv</a:t>
            </a:r>
            <a:r>
              <a:rPr lang="en-US" sz="1600" i="1" dirty="0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: </a:t>
            </a:r>
            <a:r>
              <a:rPr lang="en-US" sz="1600" b="1" i="1" dirty="0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www.mnsaferoutestoschool.org</a:t>
            </a:r>
            <a:endParaRPr lang="en-US" sz="1600">
              <a:solidFill>
                <a:srgbClr val="78BE21"/>
              </a:solidFill>
              <a:latin typeface="Brandon Grotesque Medium"/>
              <a:ea typeface="Verdana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1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44853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3B4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8537" y="4542474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>
                <a:solidFill>
                  <a:srgbClr val="A4C3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more information, visit: </a:t>
            </a:r>
            <a:r>
              <a:rPr lang="en-US" sz="2800" b="1" i="1" dirty="0">
                <a:solidFill>
                  <a:srgbClr val="A4C3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 sz="2800" dirty="0">
              <a:solidFill>
                <a:srgbClr val="A4C33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2617" y="456516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i="1" dirty="0">
                <a:solidFill>
                  <a:srgbClr val="3B4D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Walk to School Day!</a:t>
            </a:r>
          </a:p>
          <a:p>
            <a:pPr algn="l"/>
            <a:r>
              <a:rPr lang="en-US" sz="3600" i="1" dirty="0">
                <a:solidFill>
                  <a:srgbClr val="3B4D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4, 2017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10" y="544064"/>
            <a:ext cx="1797601" cy="9342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77200" cy="5048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5050" y="781050"/>
            <a:ext cx="358140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7990" y="781050"/>
            <a:ext cx="476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3B4D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Winter Walk Day is February 2nd!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FECA08-0B47-43F1-AA6B-D59E2F11EBA4}"/>
              </a:ext>
            </a:extLst>
          </p:cNvPr>
          <p:cNvSpPr/>
          <p:nvPr/>
        </p:nvSpPr>
        <p:spPr>
          <a:xfrm>
            <a:off x="813600" y="107403"/>
            <a:ext cx="5358600" cy="1022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4B908A-73E8-4ABA-B4FB-231B33232049}"/>
              </a:ext>
            </a:extLst>
          </p:cNvPr>
          <p:cNvSpPr/>
          <p:nvPr/>
        </p:nvSpPr>
        <p:spPr>
          <a:xfrm>
            <a:off x="5997599" y="4032000"/>
            <a:ext cx="1811167" cy="1007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B32F44-E676-4B1E-82EB-45FE4CD41224}"/>
              </a:ext>
            </a:extLst>
          </p:cNvPr>
          <p:cNvSpPr txBox="1"/>
          <p:nvPr/>
        </p:nvSpPr>
        <p:spPr>
          <a:xfrm>
            <a:off x="262014" y="120677"/>
            <a:ext cx="5737267" cy="11313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rgbClr val="003865"/>
                </a:solidFill>
                <a:latin typeface="Brandon Grotesque Black" panose="020B0A03020203060202" pitchFamily="34" charset="0"/>
                <a:ea typeface="Verdana" panose="020B0604030504040204" pitchFamily="34" charset="0"/>
              </a:rPr>
              <a:t>Maj mam tau </a:t>
            </a:r>
            <a:r>
              <a:rPr lang="en-US" sz="2800" dirty="0" err="1">
                <a:solidFill>
                  <a:srgbClr val="003865"/>
                </a:solidFill>
                <a:latin typeface="Brandon Grotesque Black" panose="020B0A03020203060202" pitchFamily="34" charset="0"/>
                <a:ea typeface="Verdana" panose="020B0604030504040204" pitchFamily="34" charset="0"/>
              </a:rPr>
              <a:t>kev</a:t>
            </a:r>
            <a:r>
              <a:rPr lang="en-US" sz="2800" dirty="0">
                <a:solidFill>
                  <a:srgbClr val="003865"/>
                </a:solidFill>
                <a:latin typeface="Brandon Grotesque Black" panose="020B0A03020203060202" pitchFamily="34" charset="0"/>
                <a:ea typeface="Verdan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3865"/>
                </a:solidFill>
                <a:latin typeface="Brandon Grotesque Black" panose="020B0A03020203060202" pitchFamily="34" charset="0"/>
                <a:ea typeface="Verdana" panose="020B0604030504040204" pitchFamily="34" charset="0"/>
              </a:rPr>
              <a:t>kov</a:t>
            </a:r>
            <a:r>
              <a:rPr lang="en-US" sz="2800" dirty="0">
                <a:solidFill>
                  <a:srgbClr val="003865"/>
                </a:solidFill>
                <a:latin typeface="Brandon Grotesque Black" panose="020B0A03020203060202" pitchFamily="34" charset="0"/>
                <a:ea typeface="Verdana" panose="020B0604030504040204" pitchFamily="34" charset="0"/>
              </a:rPr>
              <a:t> cov </a:t>
            </a:r>
            <a:r>
              <a:rPr lang="en-US" sz="2800" dirty="0" err="1">
                <a:solidFill>
                  <a:srgbClr val="003865"/>
                </a:solidFill>
                <a:latin typeface="Brandon Grotesque Black" panose="020B0A03020203060202" pitchFamily="34" charset="0"/>
                <a:ea typeface="Verdana" panose="020B0604030504040204" pitchFamily="34" charset="0"/>
              </a:rPr>
              <a:t>daus</a:t>
            </a:r>
            <a:r>
              <a:rPr lang="en-US" sz="2800" dirty="0">
                <a:solidFill>
                  <a:srgbClr val="003865"/>
                </a:solidFill>
                <a:latin typeface="Brandon Grotesque Black" panose="020B0A03020203060202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3865"/>
                </a:solidFill>
                <a:latin typeface="Brandon Grotesque Black" panose="020B0A03020203060202" pitchFamily="34" charset="0"/>
                <a:ea typeface="Verdana" panose="020B0604030504040204" pitchFamily="34" charset="0"/>
              </a:rPr>
              <a:t>uasi</a:t>
            </a:r>
            <a:r>
              <a:rPr lang="en-US" sz="2800" dirty="0">
                <a:solidFill>
                  <a:srgbClr val="003865"/>
                </a:solidFill>
                <a:latin typeface="Brandon Grotesque Black" panose="020B0A03020203060202" pitchFamily="34" charset="0"/>
                <a:ea typeface="Verdana" panose="020B0604030504040204" pitchFamily="34" charset="0"/>
              </a:rPr>
              <a:t>!</a:t>
            </a:r>
          </a:p>
          <a:p>
            <a:r>
              <a:rPr lang="en-US" sz="2000" dirty="0">
                <a:solidFill>
                  <a:schemeClr val="tx2"/>
                </a:solidFill>
                <a:latin typeface="Brandon Grotesque Medium"/>
              </a:rPr>
              <a:t>Koom </a:t>
            </a:r>
            <a:r>
              <a:rPr lang="en-US" sz="2000" dirty="0" err="1">
                <a:solidFill>
                  <a:schemeClr val="tx2"/>
                </a:solidFill>
                <a:latin typeface="Brandon Grotesque Medium"/>
              </a:rPr>
              <a:t>nrog</a:t>
            </a:r>
            <a:r>
              <a:rPr lang="en-US" sz="2000" dirty="0">
                <a:solidFill>
                  <a:schemeClr val="tx2"/>
                </a:solidFill>
                <a:latin typeface="Brandon Grotesque Mediu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Brandon Grotesque Medium"/>
              </a:rPr>
              <a:t>peb</a:t>
            </a:r>
            <a:r>
              <a:rPr lang="en-US" sz="2000" dirty="0">
                <a:solidFill>
                  <a:schemeClr val="tx2"/>
                </a:solidFill>
                <a:latin typeface="Brandon Grotesque Medium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Brandon Grotesque Medium"/>
              </a:rPr>
              <a:t>rau</a:t>
            </a:r>
            <a:r>
              <a:rPr lang="en-US" sz="2000" dirty="0">
                <a:solidFill>
                  <a:schemeClr val="tx2"/>
                </a:solidFill>
                <a:latin typeface="Brandon Grotesque Medium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Verdana"/>
                <a:ea typeface="Verdana"/>
                <a:cs typeface="Verdana" panose="020B0604030504040204" pitchFamily="34" charset="0"/>
              </a:rPr>
              <a:t>Hnub Taug Kev Thaum </a:t>
            </a:r>
            <a:r>
              <a:rPr lang="en-US" sz="1600" dirty="0" err="1">
                <a:solidFill>
                  <a:schemeClr val="tx2"/>
                </a:solidFill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600" dirty="0">
                <a:solidFill>
                  <a:schemeClr val="tx2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Verdana"/>
                <a:ea typeface="Verdana"/>
                <a:cs typeface="Verdana" panose="020B0604030504040204" pitchFamily="34" charset="0"/>
              </a:rPr>
              <a:t>Ntuj</a:t>
            </a:r>
            <a:r>
              <a:rPr lang="en-US" sz="1600" dirty="0">
                <a:solidFill>
                  <a:schemeClr val="tx2"/>
                </a:solidFill>
                <a:latin typeface="Verdana"/>
                <a:ea typeface="Verdana"/>
                <a:cs typeface="Verdana" panose="020B0604030504040204" pitchFamily="34" charset="0"/>
              </a:rPr>
              <a:t> No </a:t>
            </a:r>
            <a:r>
              <a:rPr lang="en-US" sz="1600" dirty="0" err="1">
                <a:solidFill>
                  <a:schemeClr val="tx2"/>
                </a:solidFill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600" dirty="0">
                <a:solidFill>
                  <a:schemeClr val="tx2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Verdana"/>
                <a:ea typeface="Verdana"/>
                <a:cs typeface="Verdana" panose="020B0604030504040204" pitchFamily="34" charset="0"/>
              </a:rPr>
              <a:t>lub</a:t>
            </a:r>
            <a:r>
              <a:rPr lang="en-US" sz="1600" dirty="0">
                <a:solidFill>
                  <a:schemeClr val="tx2"/>
                </a:solidFill>
                <a:latin typeface="Verdana"/>
                <a:ea typeface="Verdana"/>
                <a:cs typeface="Verdana" panose="020B0604030504040204" pitchFamily="34" charset="0"/>
              </a:rPr>
              <a:t> Ob </a:t>
            </a:r>
            <a:r>
              <a:rPr lang="en-US" sz="1600" dirty="0" err="1">
                <a:solidFill>
                  <a:schemeClr val="tx2"/>
                </a:solidFill>
                <a:latin typeface="Verdana"/>
                <a:ea typeface="Verdana"/>
                <a:cs typeface="Verdana" panose="020B0604030504040204" pitchFamily="34" charset="0"/>
              </a:rPr>
              <a:t>hlis</a:t>
            </a:r>
            <a:r>
              <a:rPr lang="en-US" sz="2000" dirty="0">
                <a:solidFill>
                  <a:schemeClr val="tx2"/>
                </a:solidFill>
                <a:latin typeface="Brandon Grotesque Medium"/>
                <a:cs typeface="Verdana" panose="020B0604030504040204" pitchFamily="34" charset="0"/>
              </a:rPr>
              <a:t> </a:t>
            </a:r>
            <a:r>
              <a:rPr lang="en-US" sz="2000" dirty="0">
                <a:solidFill>
                  <a:schemeClr val="tx2"/>
                </a:solidFill>
                <a:latin typeface="Brandon Grotesque Medium"/>
                <a:ea typeface="Verdana"/>
              </a:rPr>
              <a:t>5</a:t>
            </a:r>
            <a:endParaRPr lang="en-US" sz="1600" dirty="0">
              <a:solidFill>
                <a:schemeClr val="tx2"/>
              </a:solidFill>
              <a:latin typeface="Brandon Grotesque Bold" panose="020B0803020203060202" pitchFamily="34" charset="0"/>
              <a:ea typeface="Verdana"/>
            </a:endParaRPr>
          </a:p>
        </p:txBody>
      </p:sp>
      <p:pic>
        <p:nvPicPr>
          <p:cNvPr id="14" name="Picture 13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9017A510-4EFC-471E-AA67-65CFD76484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16" y="4015182"/>
            <a:ext cx="1565955" cy="93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58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514d34-518a-4c8c-af25-49ec28872a7e" xsi:nil="true"/>
    <lcf76f155ced4ddcb4097134ff3c332f xmlns="3714cc0a-b534-4937-bc8f-afb1b100ad0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43FD07A3889409C2D9FB5CC2AD1DE" ma:contentTypeVersion="13" ma:contentTypeDescription="Create a new document." ma:contentTypeScope="" ma:versionID="565910aa426bdef55dff8c911d6d4e0c">
  <xsd:schema xmlns:xsd="http://www.w3.org/2001/XMLSchema" xmlns:xs="http://www.w3.org/2001/XMLSchema" xmlns:p="http://schemas.microsoft.com/office/2006/metadata/properties" xmlns:ns2="3714cc0a-b534-4937-bc8f-afb1b100ad07" xmlns:ns3="56514d34-518a-4c8c-af25-49ec28872a7e" targetNamespace="http://schemas.microsoft.com/office/2006/metadata/properties" ma:root="true" ma:fieldsID="5bd5750a7c5930b69e4d439de17ccdd4" ns2:_="" ns3:_="">
    <xsd:import namespace="3714cc0a-b534-4937-bc8f-afb1b100ad07"/>
    <xsd:import namespace="56514d34-518a-4c8c-af25-49ec28872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4cc0a-b534-4937-bc8f-afb1b100a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14d34-518a-4c8c-af25-49ec28872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b87e3ab-71da-4503-8d05-f348ae95a0b5}" ma:internalName="TaxCatchAll" ma:showField="CatchAllData" ma:web="56514d34-518a-4c8c-af25-49ec28872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132CC6-774E-4175-BB09-89902FCDC0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4D592-1D87-44DC-95DC-F7179D496145}">
  <ds:schemaRefs>
    <ds:schemaRef ds:uri="http://schemas.microsoft.com/office/2006/metadata/properties"/>
    <ds:schemaRef ds:uri="http://schemas.microsoft.com/office/infopath/2007/PartnerControls"/>
    <ds:schemaRef ds:uri="e3468907-a698-479b-8007-358aebef40ae"/>
    <ds:schemaRef ds:uri="a074c3bc-21a4-4771-acfe-b989cfb31b81"/>
    <ds:schemaRef ds:uri="56514d34-518a-4c8c-af25-49ec28872a7e"/>
    <ds:schemaRef ds:uri="3714cc0a-b534-4937-bc8f-afb1b100ad07"/>
  </ds:schemaRefs>
</ds:datastoreItem>
</file>

<file path=customXml/itemProps3.xml><?xml version="1.0" encoding="utf-8"?>
<ds:datastoreItem xmlns:ds="http://schemas.openxmlformats.org/officeDocument/2006/customXml" ds:itemID="{1C56C45D-A3F5-4649-B211-D0EAFC73F5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4cc0a-b534-4937-bc8f-afb1b100ad07"/>
    <ds:schemaRef ds:uri="56514d34-518a-4c8c-af25-49ec28872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956</TotalTime>
  <Words>152</Words>
  <Application>Microsoft Office PowerPoint</Application>
  <PresentationFormat>Custom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Corbin, Kelly (She/Her/Hers) (DOT)</cp:lastModifiedBy>
  <cp:revision>86</cp:revision>
  <dcterms:created xsi:type="dcterms:W3CDTF">2016-08-26T20:26:34Z</dcterms:created>
  <dcterms:modified xsi:type="dcterms:W3CDTF">2024-06-10T20:43:01Z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0x010100B6E43FD07A3889409C2D9FB5CC2AD1DE</vt:lpwstr>
  </property>
  <property fmtid="{D5CDD505-2E9C-101B-9397-08002B2CF9AE}" pid="3" name="MediaServiceImageTags">
    <vt:lpwstr/>
  </property>
</Properties>
</file>