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435491CD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0" r:id="rId7"/>
    <p:sldId id="256" r:id="rId8"/>
  </p:sldIdLst>
  <p:sldSz cx="7772400" cy="502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C1DE9-FCAF-0A36-1940-DA284B9F613F}" name="Cowan, Dave (DOT)" initials="CD(" userId="S::Dave.Cowan@state.mn.us::842f1d8f-a35c-4df0-ab9f-8cea17eaa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ADEB"/>
    <a:srgbClr val="3B4D9E"/>
    <a:srgbClr val="A4C339"/>
    <a:srgbClr val="3B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1D2FD0-C9BD-8585-FDDE-78F1E449B336}" v="20" dt="2024-06-10T20:40:16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8D1D2FD0-C9BD-8585-FDDE-78F1E449B336}"/>
    <pc:docChg chg="modSld">
      <pc:chgData name="Kalow, Sophie (She/Her/Hers) (DOT)" userId="S::sophie.kalow@state.mn.us::3630984d-3d67-467a-b004-b0ced724a802" providerId="AD" clId="Web-{8D1D2FD0-C9BD-8585-FDDE-78F1E449B336}" dt="2024-06-10T20:40:11.009" v="13" actId="20577"/>
      <pc:docMkLst>
        <pc:docMk/>
      </pc:docMkLst>
      <pc:sldChg chg="modSp">
        <pc:chgData name="Kalow, Sophie (She/Her/Hers) (DOT)" userId="S::sophie.kalow@state.mn.us::3630984d-3d67-467a-b004-b0ced724a802" providerId="AD" clId="Web-{8D1D2FD0-C9BD-8585-FDDE-78F1E449B336}" dt="2024-06-10T20:40:11.009" v="13" actId="20577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8D1D2FD0-C9BD-8585-FDDE-78F1E449B336}" dt="2024-06-10T20:40:11.009" v="13" actId="20577"/>
          <ac:spMkLst>
            <pc:docMk/>
            <pc:sldMk cId="1129615821" sldId="256"/>
            <ac:spMk id="7" creationId="{FEB32F44-E676-4B1E-82EB-45FE4CD41224}"/>
          </ac:spMkLst>
        </pc:spChg>
      </pc:sldChg>
      <pc:sldChg chg="modSp">
        <pc:chgData name="Kalow, Sophie (She/Her/Hers) (DOT)" userId="S::sophie.kalow@state.mn.us::3630984d-3d67-467a-b004-b0ced724a802" providerId="AD" clId="Web-{8D1D2FD0-C9BD-8585-FDDE-78F1E449B336}" dt="2024-06-10T20:39:34.633" v="3" actId="20577"/>
        <pc:sldMkLst>
          <pc:docMk/>
          <pc:sldMk cId="2379334674" sldId="257"/>
        </pc:sldMkLst>
        <pc:spChg chg="mod">
          <ac:chgData name="Kalow, Sophie (She/Her/Hers) (DOT)" userId="S::sophie.kalow@state.mn.us::3630984d-3d67-467a-b004-b0ced724a802" providerId="AD" clId="Web-{8D1D2FD0-C9BD-8585-FDDE-78F1E449B336}" dt="2024-06-10T20:39:34.633" v="3" actId="20577"/>
          <ac:spMkLst>
            <pc:docMk/>
            <pc:sldMk cId="2379334674" sldId="257"/>
            <ac:spMk id="8" creationId="{00000000-0000-0000-0000-000000000000}"/>
          </ac:spMkLst>
        </pc:spChg>
        <pc:picChg chg="mod">
          <ac:chgData name="Kalow, Sophie (She/Her/Hers) (DOT)" userId="S::sophie.kalow@state.mn.us::3630984d-3d67-467a-b004-b0ced724a802" providerId="AD" clId="Web-{8D1D2FD0-C9BD-8585-FDDE-78F1E449B336}" dt="2024-06-10T20:39:25.852" v="2" actId="1076"/>
          <ac:picMkLst>
            <pc:docMk/>
            <pc:sldMk cId="2379334674" sldId="257"/>
            <ac:picMk id="7" creationId="{0BBDC9F6-702A-46FC-985D-C9ECE6DF19EB}"/>
          </ac:picMkLst>
        </pc:picChg>
      </pc:sldChg>
      <pc:sldChg chg="modSp">
        <pc:chgData name="Kalow, Sophie (She/Her/Hers) (DOT)" userId="S::sophie.kalow@state.mn.us::3630984d-3d67-467a-b004-b0ced724a802" providerId="AD" clId="Web-{8D1D2FD0-C9BD-8585-FDDE-78F1E449B336}" dt="2024-06-10T20:39:52.555" v="7" actId="20577"/>
        <pc:sldMkLst>
          <pc:docMk/>
          <pc:sldMk cId="1562473605" sldId="258"/>
        </pc:sldMkLst>
        <pc:spChg chg="mod">
          <ac:chgData name="Kalow, Sophie (She/Her/Hers) (DOT)" userId="S::sophie.kalow@state.mn.us::3630984d-3d67-467a-b004-b0ced724a802" providerId="AD" clId="Web-{8D1D2FD0-C9BD-8585-FDDE-78F1E449B336}" dt="2024-06-10T20:39:52.555" v="7" actId="20577"/>
          <ac:spMkLst>
            <pc:docMk/>
            <pc:sldMk cId="1562473605" sldId="258"/>
            <ac:spMk id="8" creationId="{00000000-0000-0000-0000-000000000000}"/>
          </ac:spMkLst>
        </pc:spChg>
        <pc:picChg chg="mod">
          <ac:chgData name="Kalow, Sophie (She/Her/Hers) (DOT)" userId="S::sophie.kalow@state.mn.us::3630984d-3d67-467a-b004-b0ced724a802" providerId="AD" clId="Web-{8D1D2FD0-C9BD-8585-FDDE-78F1E449B336}" dt="2024-06-10T20:39:49.618" v="6" actId="1076"/>
          <ac:picMkLst>
            <pc:docMk/>
            <pc:sldMk cId="1562473605" sldId="258"/>
            <ac:picMk id="9" creationId="{B930E684-6A13-49B9-B059-4D4053A48222}"/>
          </ac:picMkLst>
        </pc:picChg>
      </pc:sldChg>
      <pc:sldChg chg="modSp">
        <pc:chgData name="Kalow, Sophie (She/Her/Hers) (DOT)" userId="S::sophie.kalow@state.mn.us::3630984d-3d67-467a-b004-b0ced724a802" providerId="AD" clId="Web-{8D1D2FD0-C9BD-8585-FDDE-78F1E449B336}" dt="2024-06-10T20:40:01.602" v="12" actId="20577"/>
        <pc:sldMkLst>
          <pc:docMk/>
          <pc:sldMk cId="3039614455" sldId="260"/>
        </pc:sldMkLst>
        <pc:spChg chg="mod">
          <ac:chgData name="Kalow, Sophie (She/Her/Hers) (DOT)" userId="S::sophie.kalow@state.mn.us::3630984d-3d67-467a-b004-b0ced724a802" providerId="AD" clId="Web-{8D1D2FD0-C9BD-8585-FDDE-78F1E449B336}" dt="2024-06-10T20:40:01.602" v="12" actId="20577"/>
          <ac:spMkLst>
            <pc:docMk/>
            <pc:sldMk cId="3039614455" sldId="260"/>
            <ac:spMk id="8" creationId="{00000000-0000-0000-0000-000000000000}"/>
          </ac:spMkLst>
        </pc:spChg>
      </pc:sldChg>
    </pc:docChg>
  </pc:docChgLst>
</pc:chgInfo>
</file>

<file path=ppt/comments/modernComment_100_435491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4A312E-7449-4D9C-9AE0-6CF1563AD77E}" authorId="{5B7C1DE9-FCAF-0A36-1940-DA284B9F613F}" status="resolved" created="2022-11-28T21:06:08.0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29615821" sldId="256"/>
      <ac:picMk id="2" creationId="{00000000-0000-0000-0000-000000000000}"/>
    </ac:deMkLst>
    <p188:txBody>
      <a:bodyPr/>
      <a:lstStyle/>
      <a:p>
        <a:r>
          <a:rPr lang="en-US"/>
          <a:t>this slide needs a "winter walk to school day, Feb. 1st" type message on it.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0_435491CD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" y="-1274254"/>
            <a:ext cx="7778323" cy="7790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382" y="411879"/>
            <a:ext cx="7165338" cy="18130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Hibernate, Participate!</a:t>
            </a:r>
          </a:p>
          <a:p>
            <a:pPr algn="l"/>
            <a:r>
              <a:rPr lang="en-US" sz="28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Winter Walk Day is Feb. 5th!</a:t>
            </a:r>
          </a:p>
        </p:txBody>
      </p:sp>
      <p:pic>
        <p:nvPicPr>
          <p:cNvPr id="7" name="Picture 6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0BBDC9F6-702A-46FC-985D-C9ECE6D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72" y="556589"/>
            <a:ext cx="1630755" cy="9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-382118"/>
            <a:ext cx="7814688" cy="5733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508" y="434197"/>
            <a:ext cx="7046221" cy="1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Hibernate, Participate!</a:t>
            </a:r>
          </a:p>
          <a:p>
            <a:pPr algn="l"/>
            <a:r>
              <a:rPr lang="en-US" sz="28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Winter Walk Day is Feb. 5</a:t>
            </a:r>
            <a:r>
              <a:rPr lang="en-US" sz="2800" i="1" baseline="30000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th</a:t>
            </a:r>
            <a:r>
              <a:rPr lang="en-US" sz="28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2" name="AutoShape 2" descr="N:\Transit\Bike and Pedestrian Section\Safe Routes to School\Walk-Bike to School Day\Winter Walk to School Day\2017 Golden Boot Award\Pilot Knobb\Congdon Park Neighborhood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30E684-6A13-49B9-B059-4D4053A4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46" y="586056"/>
            <a:ext cx="1580355" cy="948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841DC1-340A-436F-A69A-8F4A677E87C3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2CDE4E-5A7F-46C9-AD3D-1D08678D47F6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750" y="-76201"/>
            <a:ext cx="8896350" cy="66722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the Winter Walk Club!</a:t>
            </a:r>
          </a:p>
          <a:p>
            <a:pPr algn="l"/>
            <a:r>
              <a:rPr lang="en-US" sz="2000" i="1" dirty="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Walk to School on Winter Walk Day – Feb. 5th</a:t>
            </a:r>
            <a:endParaRPr lang="en-US" sz="2000" i="1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7C28C1C-95ED-4E20-A201-1D1334298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0" y="456516"/>
            <a:ext cx="1565955" cy="9399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FADA1-5F12-4E3C-A0DB-009CDCC13C9F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B6ED3-D6EB-4574-BB0D-34A73FE39719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4853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3B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8537" y="4542474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A4C3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Day!</a:t>
            </a:r>
          </a:p>
          <a:p>
            <a:pPr algn="l"/>
            <a:r>
              <a:rPr lang="en-US" sz="36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4,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0" y="544064"/>
            <a:ext cx="1797601" cy="93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50" y="781050"/>
            <a:ext cx="3581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7990" y="781050"/>
            <a:ext cx="476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 February 2nd!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ECA08-0B47-43F1-AA6B-D59E2F11EBA4}"/>
              </a:ext>
            </a:extLst>
          </p:cNvPr>
          <p:cNvSpPr/>
          <p:nvPr/>
        </p:nvSpPr>
        <p:spPr>
          <a:xfrm>
            <a:off x="813600" y="107403"/>
            <a:ext cx="5358600" cy="102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B908A-73E8-4ABA-B4FB-231B33232049}"/>
              </a:ext>
            </a:extLst>
          </p:cNvPr>
          <p:cNvSpPr/>
          <p:nvPr/>
        </p:nvSpPr>
        <p:spPr>
          <a:xfrm>
            <a:off x="5997599" y="4032000"/>
            <a:ext cx="1811167" cy="100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2F44-E676-4B1E-82EB-45FE4CD41224}"/>
              </a:ext>
            </a:extLst>
          </p:cNvPr>
          <p:cNvSpPr txBox="1"/>
          <p:nvPr/>
        </p:nvSpPr>
        <p:spPr>
          <a:xfrm>
            <a:off x="668483" y="320286"/>
            <a:ext cx="496461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Go Slow, Enjoy the Snow!</a:t>
            </a:r>
          </a:p>
          <a:p>
            <a:r>
              <a:rPr lang="en-US" sz="1600" dirty="0">
                <a:solidFill>
                  <a:srgbClr val="003865"/>
                </a:solidFill>
                <a:latin typeface="Brandon Grotesque Bold"/>
                <a:ea typeface="Verdana"/>
              </a:rPr>
              <a:t>Join us for Winter Walk to School Day on February 5th</a:t>
            </a:r>
            <a:endParaRPr lang="en-US" sz="1600" dirty="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9017A510-4EFC-471E-AA67-65CFD7648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6" y="4015182"/>
            <a:ext cx="1565955" cy="9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0ABACA-C7D4-4FC5-8E81-7260C4F595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EAC6A0-E66C-4617-9A10-01ABDA73A2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4CB871-80CA-494C-8EA0-04328B8A6D2F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121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76</cp:revision>
  <dcterms:created xsi:type="dcterms:W3CDTF">2016-08-26T20:26:34Z</dcterms:created>
  <dcterms:modified xsi:type="dcterms:W3CDTF">2024-06-10T20:40:18Z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