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59" r:id="rId6"/>
    <p:sldId id="263" r:id="rId7"/>
    <p:sldId id="257" r:id="rId8"/>
    <p:sldId id="258" r:id="rId9"/>
    <p:sldId id="256" r:id="rId10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AA"/>
    <a:srgbClr val="003865"/>
    <a:srgbClr val="78BE21"/>
    <a:srgbClr val="00ADEB"/>
    <a:srgbClr val="A5C339"/>
    <a:srgbClr val="3B4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89A3D-A890-0C90-C1C8-B8431E1637B0}" v="25" dt="2024-06-10T20:38:51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6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B4089A3D-A890-0C90-C1C8-B8431E1637B0}"/>
    <pc:docChg chg="modSld">
      <pc:chgData name="Kalow, Sophie (She/Her/Hers) (DOT)" userId="S::sophie.kalow@state.mn.us::3630984d-3d67-467a-b004-b0ced724a802" providerId="AD" clId="Web-{B4089A3D-A890-0C90-C1C8-B8431E1637B0}" dt="2024-06-10T20:38:49.752" v="11" actId="20577"/>
      <pc:docMkLst>
        <pc:docMk/>
      </pc:docMkLst>
      <pc:sldChg chg="modSp">
        <pc:chgData name="Kalow, Sophie (She/Her/Hers) (DOT)" userId="S::sophie.kalow@state.mn.us::3630984d-3d67-467a-b004-b0ced724a802" providerId="AD" clId="Web-{B4089A3D-A890-0C90-C1C8-B8431E1637B0}" dt="2024-06-10T20:38:49.752" v="11" actId="20577"/>
        <pc:sldMkLst>
          <pc:docMk/>
          <pc:sldMk cId="2376665928" sldId="256"/>
        </pc:sldMkLst>
        <pc:spChg chg="mod">
          <ac:chgData name="Kalow, Sophie (She/Her/Hers) (DOT)" userId="S::sophie.kalow@state.mn.us::3630984d-3d67-467a-b004-b0ced724a802" providerId="AD" clId="Web-{B4089A3D-A890-0C90-C1C8-B8431E1637B0}" dt="2024-06-10T20:38:49.752" v="11" actId="20577"/>
          <ac:spMkLst>
            <pc:docMk/>
            <pc:sldMk cId="2376665928" sldId="256"/>
            <ac:spMk id="7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B4089A3D-A890-0C90-C1C8-B8431E1637B0}" dt="2024-06-10T20:38:39.690" v="9" actId="20577"/>
        <pc:sldMkLst>
          <pc:docMk/>
          <pc:sldMk cId="3034646573" sldId="257"/>
        </pc:sldMkLst>
        <pc:spChg chg="mod">
          <ac:chgData name="Kalow, Sophie (She/Her/Hers) (DOT)" userId="S::sophie.kalow@state.mn.us::3630984d-3d67-467a-b004-b0ced724a802" providerId="AD" clId="Web-{B4089A3D-A890-0C90-C1C8-B8431E1637B0}" dt="2024-06-10T20:38:39.690" v="9" actId="20577"/>
          <ac:spMkLst>
            <pc:docMk/>
            <pc:sldMk cId="3034646573" sldId="257"/>
            <ac:spMk id="5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B4089A3D-A890-0C90-C1C8-B8431E1637B0}" dt="2024-06-10T20:38:43.830" v="10" actId="20577"/>
        <pc:sldMkLst>
          <pc:docMk/>
          <pc:sldMk cId="2259973927" sldId="258"/>
        </pc:sldMkLst>
        <pc:spChg chg="mod">
          <ac:chgData name="Kalow, Sophie (She/Her/Hers) (DOT)" userId="S::sophie.kalow@state.mn.us::3630984d-3d67-467a-b004-b0ced724a802" providerId="AD" clId="Web-{B4089A3D-A890-0C90-C1C8-B8431E1637B0}" dt="2024-06-10T20:38:43.830" v="10" actId="20577"/>
          <ac:spMkLst>
            <pc:docMk/>
            <pc:sldMk cId="2259973927" sldId="258"/>
            <ac:spMk id="5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B4089A3D-A890-0C90-C1C8-B8431E1637B0}" dt="2024-06-10T20:38:30.362" v="4" actId="20577"/>
        <pc:sldMkLst>
          <pc:docMk/>
          <pc:sldMk cId="1183140118" sldId="259"/>
        </pc:sldMkLst>
        <pc:spChg chg="mod">
          <ac:chgData name="Kalow, Sophie (She/Her/Hers) (DOT)" userId="S::sophie.kalow@state.mn.us::3630984d-3d67-467a-b004-b0ced724a802" providerId="AD" clId="Web-{B4089A3D-A890-0C90-C1C8-B8431E1637B0}" dt="2024-06-10T20:38:30.362" v="4" actId="20577"/>
          <ac:spMkLst>
            <pc:docMk/>
            <pc:sldMk cId="1183140118" sldId="259"/>
            <ac:spMk id="8" creationId="{DDD50C7A-02A9-4655-869D-CABB6FCACE2D}"/>
          </ac:spMkLst>
        </pc:spChg>
      </pc:sldChg>
      <pc:sldChg chg="modSp">
        <pc:chgData name="Kalow, Sophie (She/Her/Hers) (DOT)" userId="S::sophie.kalow@state.mn.us::3630984d-3d67-467a-b004-b0ced724a802" providerId="AD" clId="Web-{B4089A3D-A890-0C90-C1C8-B8431E1637B0}" dt="2024-06-10T20:38:34.252" v="6" actId="20577"/>
        <pc:sldMkLst>
          <pc:docMk/>
          <pc:sldMk cId="3238751210" sldId="263"/>
        </pc:sldMkLst>
        <pc:spChg chg="mod">
          <ac:chgData name="Kalow, Sophie (She/Her/Hers) (DOT)" userId="S::sophie.kalow@state.mn.us::3630984d-3d67-467a-b004-b0ced724a802" providerId="AD" clId="Web-{B4089A3D-A890-0C90-C1C8-B8431E1637B0}" dt="2024-06-10T20:38:34.252" v="6" actId="20577"/>
          <ac:spMkLst>
            <pc:docMk/>
            <pc:sldMk cId="3238751210" sldId="263"/>
            <ac:spMk id="8" creationId="{F9D6091F-7F7D-4AEC-9CAB-C60EF6CC94D3}"/>
          </ac:spMkLst>
        </pc:spChg>
      </pc:sldChg>
      <pc:sldChg chg="modSp">
        <pc:chgData name="Kalow, Sophie (She/Her/Hers) (DOT)" userId="S::sophie.kalow@state.mn.us::3630984d-3d67-467a-b004-b0ced724a802" providerId="AD" clId="Web-{B4089A3D-A890-0C90-C1C8-B8431E1637B0}" dt="2024-06-10T20:38:24.346" v="1" actId="20577"/>
        <pc:sldMkLst>
          <pc:docMk/>
          <pc:sldMk cId="3558520901" sldId="264"/>
        </pc:sldMkLst>
        <pc:spChg chg="mod">
          <ac:chgData name="Kalow, Sophie (She/Her/Hers) (DOT)" userId="S::sophie.kalow@state.mn.us::3630984d-3d67-467a-b004-b0ced724a802" providerId="AD" clId="Web-{B4089A3D-A890-0C90-C1C8-B8431E1637B0}" dt="2024-06-10T20:38:24.346" v="1" actId="20577"/>
          <ac:spMkLst>
            <pc:docMk/>
            <pc:sldMk cId="3558520901" sldId="264"/>
            <ac:spMk id="8" creationId="{DDD50C7A-02A9-4655-869D-CABB6FCACE2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tiff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tiff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tif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1.tif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10" Type="http://schemas.openxmlformats.org/officeDocument/2006/relationships/image" Target="../media/image11.tiff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 in the snow&#10;&#10;Description automatically generated with medium confidence">
            <a:extLst>
              <a:ext uri="{FF2B5EF4-FFF2-40B4-BE49-F238E27FC236}">
                <a16:creationId xmlns:a16="http://schemas.microsoft.com/office/drawing/2014/main" id="{20E81EFE-8FEA-4937-BA2B-57BC6A4787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5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50C7A-02A9-4655-869D-CABB6FCACE2D}"/>
              </a:ext>
            </a:extLst>
          </p:cNvPr>
          <p:cNvSpPr txBox="1"/>
          <p:nvPr/>
        </p:nvSpPr>
        <p:spPr>
          <a:xfrm>
            <a:off x="0" y="6858162"/>
            <a:ext cx="7772400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32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¡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Únete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a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nosotros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s-MX" sz="2800" i="1" dirty="0">
                <a:solidFill>
                  <a:srgbClr val="008EAA"/>
                </a:solidFill>
                <a:latin typeface="Brandon Grotesque Bold"/>
              </a:rPr>
              <a:t>en el Día de la caminata invernal</a:t>
            </a:r>
            <a:r>
              <a:rPr lang="en-US" sz="2800" b="1" dirty="0">
                <a:solidFill>
                  <a:srgbClr val="0C8DA9"/>
                </a:solidFill>
                <a:latin typeface="Brandon Grotesque Medium"/>
              </a:rPr>
              <a:t> </a:t>
            </a:r>
            <a:r>
              <a:rPr lang="en-US" sz="2800" b="1" dirty="0" err="1">
                <a:solidFill>
                  <a:srgbClr val="00355F"/>
                </a:solidFill>
                <a:latin typeface="Brandon Grotesque Medium"/>
              </a:rPr>
              <a:t>en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b="1" dirty="0">
                <a:solidFill>
                  <a:srgbClr val="0C8DA9"/>
                </a:solidFill>
                <a:latin typeface="Brandon Grotesque Medium"/>
              </a:rPr>
              <a:t>[Name of School]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el</a:t>
            </a:r>
            <a:r>
              <a:rPr lang="en-US" sz="2800" b="1" dirty="0">
                <a:solidFill>
                  <a:srgbClr val="5CB942"/>
                </a:solidFill>
                <a:latin typeface="Brandon Grotesque Medium"/>
              </a:rPr>
              <a:t> 5 de </a:t>
            </a:r>
            <a:r>
              <a:rPr lang="en-US" sz="2800" b="1" dirty="0" err="1">
                <a:solidFill>
                  <a:srgbClr val="5CB942"/>
                </a:solidFill>
                <a:latin typeface="Brandon Grotesque Medium"/>
              </a:rPr>
              <a:t>febrero</a:t>
            </a:r>
            <a:r>
              <a:rPr lang="en-US" sz="2800" b="1" dirty="0">
                <a:solidFill>
                  <a:srgbClr val="5CB942"/>
                </a:solidFill>
                <a:latin typeface="Brandon Grotesque Medium"/>
              </a:rPr>
              <a:t>!</a:t>
            </a:r>
            <a:r>
              <a:rPr lang="en-US" sz="2800" b="1" dirty="0">
                <a:solidFill>
                  <a:srgbClr val="00355F"/>
                </a:solidFill>
                <a:latin typeface="Brandon Grotesque Medium"/>
              </a:rPr>
              <a:t>!</a:t>
            </a:r>
            <a:endParaRPr lang="en-US" sz="2800" dirty="0">
              <a:solidFill>
                <a:srgbClr val="00355F"/>
              </a:solidFill>
              <a:latin typeface="Brandon Grotesq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4FBD0-7186-4A8D-AE85-C0391AAAFEA4}"/>
              </a:ext>
            </a:extLst>
          </p:cNvPr>
          <p:cNvSpPr txBox="1"/>
          <p:nvPr/>
        </p:nvSpPr>
        <p:spPr>
          <a:xfrm>
            <a:off x="734288" y="8631083"/>
            <a:ext cx="38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Para más información, contacta con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15E53-AC17-4166-BFC2-C93B9EACC045}"/>
              </a:ext>
            </a:extLst>
          </p:cNvPr>
          <p:cNvSpPr txBox="1"/>
          <p:nvPr/>
        </p:nvSpPr>
        <p:spPr>
          <a:xfrm>
            <a:off x="734288" y="8979051"/>
            <a:ext cx="384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83E75-8DA4-4191-9DD0-61541775A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534101"/>
            <a:ext cx="2493818" cy="1499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23A97-5219-4170-9B08-224DD0286B72}"/>
              </a:ext>
            </a:extLst>
          </p:cNvPr>
          <p:cNvSpPr txBox="1"/>
          <p:nvPr/>
        </p:nvSpPr>
        <p:spPr>
          <a:xfrm>
            <a:off x="570619" y="283824"/>
            <a:ext cx="62899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¡Haz el propósito de Año Nuevo de ir caminando a la escuela!</a:t>
            </a:r>
            <a:endParaRPr lang="en-US" sz="44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D2244A-D1D6-4C74-84A9-F7187C56C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56991" y="186527"/>
            <a:ext cx="633972" cy="702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4D8619-9031-48D4-9018-8193451528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519659" y="992725"/>
            <a:ext cx="1049896" cy="11633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D8240D-ACB9-4263-9472-06B148BDF7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3F195F-D20F-45AB-ABA7-1F8428F961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67E88D-DADE-4B27-9956-9177AFDCD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7110100" y="433155"/>
            <a:ext cx="351091" cy="3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2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osing for a photo in the snow&#10;&#10;Description automatically generated with medium confidence">
            <a:extLst>
              <a:ext uri="{FF2B5EF4-FFF2-40B4-BE49-F238E27FC236}">
                <a16:creationId xmlns:a16="http://schemas.microsoft.com/office/drawing/2014/main" id="{019C5DE8-A5C4-4AE1-9E6F-6D0980EFC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1" y="-8288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50C7A-02A9-4655-869D-CABB6FCACE2D}"/>
              </a:ext>
            </a:extLst>
          </p:cNvPr>
          <p:cNvSpPr txBox="1"/>
          <p:nvPr/>
        </p:nvSpPr>
        <p:spPr>
          <a:xfrm>
            <a:off x="734288" y="6861463"/>
            <a:ext cx="7038092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¡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Únete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a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nosotros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s-MX" sz="2800" i="1" dirty="0">
                <a:solidFill>
                  <a:srgbClr val="008EAA"/>
                </a:solidFill>
                <a:latin typeface="Brandon Grotesque Bold"/>
              </a:rPr>
              <a:t>en el Día de la caminata invernal</a:t>
            </a:r>
            <a:r>
              <a:rPr lang="en-US" sz="2800" b="1" dirty="0">
                <a:solidFill>
                  <a:srgbClr val="0C8DA9"/>
                </a:solidFill>
                <a:latin typeface="Brandon Grotesque Medium"/>
              </a:rPr>
              <a:t> </a:t>
            </a:r>
            <a:r>
              <a:rPr lang="en-US" sz="2800" b="1" dirty="0" err="1">
                <a:solidFill>
                  <a:srgbClr val="00355F"/>
                </a:solidFill>
                <a:latin typeface="Brandon Grotesque Medium"/>
              </a:rPr>
              <a:t>en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b="1" dirty="0">
                <a:solidFill>
                  <a:srgbClr val="0C8DA9"/>
                </a:solidFill>
                <a:latin typeface="Brandon Grotesque Medium"/>
              </a:rPr>
              <a:t>[Name of School]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el</a:t>
            </a:r>
            <a:r>
              <a:rPr lang="en-US" sz="2800" b="1" dirty="0">
                <a:solidFill>
                  <a:srgbClr val="5CB942"/>
                </a:solidFill>
                <a:latin typeface="Brandon Grotesque Medium"/>
              </a:rPr>
              <a:t> 5 de </a:t>
            </a:r>
            <a:r>
              <a:rPr lang="en-US" sz="2800" b="1" dirty="0" err="1">
                <a:solidFill>
                  <a:srgbClr val="5CB942"/>
                </a:solidFill>
                <a:latin typeface="Brandon Grotesque Medium"/>
              </a:rPr>
              <a:t>febrero</a:t>
            </a:r>
            <a:r>
              <a:rPr lang="en-US" sz="2800" b="1" dirty="0">
                <a:solidFill>
                  <a:srgbClr val="00355F"/>
                </a:solidFill>
                <a:latin typeface="Brandon Grotesque Medium"/>
              </a:rPr>
              <a:t>!</a:t>
            </a:r>
            <a:endParaRPr lang="en-US" sz="2800" dirty="0">
              <a:solidFill>
                <a:srgbClr val="00355F"/>
              </a:solidFill>
              <a:latin typeface="Brandon Grotesq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4FBD0-7186-4A8D-AE85-C0391AAAFEA4}"/>
              </a:ext>
            </a:extLst>
          </p:cNvPr>
          <p:cNvSpPr txBox="1"/>
          <p:nvPr/>
        </p:nvSpPr>
        <p:spPr>
          <a:xfrm>
            <a:off x="734287" y="8381696"/>
            <a:ext cx="450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Para mas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información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,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contacta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con: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15E53-AC17-4166-BFC2-C93B9EACC045}"/>
              </a:ext>
            </a:extLst>
          </p:cNvPr>
          <p:cNvSpPr txBox="1"/>
          <p:nvPr/>
        </p:nvSpPr>
        <p:spPr>
          <a:xfrm>
            <a:off x="734288" y="8729664"/>
            <a:ext cx="384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83E75-8DA4-4191-9DD0-61541775A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534101"/>
            <a:ext cx="2493818" cy="1499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23A97-5219-4170-9B08-224DD0286B72}"/>
              </a:ext>
            </a:extLst>
          </p:cNvPr>
          <p:cNvSpPr txBox="1"/>
          <p:nvPr/>
        </p:nvSpPr>
        <p:spPr>
          <a:xfrm>
            <a:off x="551195" y="507153"/>
            <a:ext cx="6636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No te pierdas la diversión</a:t>
            </a:r>
            <a:r>
              <a:rPr lang="en-US" sz="4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…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¡CAMINA A LA ESCUELA!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605836-C431-4A24-AEE0-64402AB1D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D8B524-C8AF-4263-87D2-8273D2AFBB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479260-3102-49E9-BBD0-E80FCC0E9E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8932" y="447585"/>
            <a:ext cx="351091" cy="3890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430866-13DA-4690-ACDF-113168DEE3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24589" y="2451342"/>
            <a:ext cx="666285" cy="7383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9EBC9A-9314-4145-99CA-8B2B6DC7BD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68212" y="2534704"/>
            <a:ext cx="1049896" cy="11633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5E155B-EF10-4E27-871F-1282ABBCD0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41345" y="6680410"/>
            <a:ext cx="826266" cy="9155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0A57BF-1559-40E8-828E-26809C025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05071" y="8675389"/>
            <a:ext cx="351091" cy="3890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0059EB-EDAD-42E5-8C63-A360B107A0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5E6D6F-1484-4F8E-BF97-D74B8BAD2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26C13B-7A3D-4CFF-AA23-89D8414F3E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001119" y="8184405"/>
            <a:ext cx="268088" cy="2970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21F2D5F-56C9-4015-B618-FBC9FA9AF9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4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D12E6F-ABEF-44F5-92FC-C4A848992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280F8-7771-40F1-BB2C-CF7AFBDF8543}"/>
              </a:ext>
            </a:extLst>
          </p:cNvPr>
          <p:cNvSpPr txBox="1"/>
          <p:nvPr/>
        </p:nvSpPr>
        <p:spPr>
          <a:xfrm>
            <a:off x="260781" y="8689012"/>
            <a:ext cx="4863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Para mas </a:t>
            </a:r>
            <a:r>
              <a:rPr lang="en-US" sz="2000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información</a:t>
            </a:r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, </a:t>
            </a:r>
            <a:r>
              <a:rPr lang="en-US" sz="2000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contacta</a:t>
            </a:r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con: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5D008-D377-48B9-ABCF-80F7A10E8B28}"/>
              </a:ext>
            </a:extLst>
          </p:cNvPr>
          <p:cNvSpPr txBox="1"/>
          <p:nvPr/>
        </p:nvSpPr>
        <p:spPr>
          <a:xfrm>
            <a:off x="260782" y="9090315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[Name and role] | [Phone number] | [E-mail]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6091F-7F7D-4AEC-9CAB-C60EF6CC94D3}"/>
              </a:ext>
            </a:extLst>
          </p:cNvPr>
          <p:cNvSpPr txBox="1"/>
          <p:nvPr/>
        </p:nvSpPr>
        <p:spPr>
          <a:xfrm>
            <a:off x="55911" y="5615098"/>
            <a:ext cx="7634783" cy="21421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¡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Únete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a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nosotros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s-MX" sz="2800" i="1" dirty="0">
                <a:solidFill>
                  <a:srgbClr val="008EAA"/>
                </a:solidFill>
                <a:latin typeface="Brandon Grotesque Bold"/>
              </a:rPr>
              <a:t>en el Día de la caminata invernal</a:t>
            </a:r>
            <a:r>
              <a:rPr lang="en-US" sz="2800" b="1" dirty="0">
                <a:solidFill>
                  <a:srgbClr val="0C8DA9"/>
                </a:solidFill>
                <a:latin typeface="Brandon Grotesque Medium"/>
              </a:rPr>
              <a:t> </a:t>
            </a:r>
            <a:r>
              <a:rPr lang="en-US" sz="2800" b="1" dirty="0" err="1">
                <a:solidFill>
                  <a:srgbClr val="00355F"/>
                </a:solidFill>
                <a:latin typeface="Brandon Grotesque Medium"/>
              </a:rPr>
              <a:t>en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b="1" dirty="0">
                <a:solidFill>
                  <a:srgbClr val="0C8DA9"/>
                </a:solidFill>
                <a:latin typeface="Brandon Grotesque Medium"/>
              </a:rPr>
              <a:t>[Name of School]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el</a:t>
            </a:r>
            <a:r>
              <a:rPr lang="en-US" sz="2800" b="1" dirty="0">
                <a:solidFill>
                  <a:srgbClr val="5CB942"/>
                </a:solidFill>
                <a:latin typeface="Brandon Grotesque Medium"/>
              </a:rPr>
              <a:t> 5 de </a:t>
            </a:r>
            <a:r>
              <a:rPr lang="en-US" sz="2800" b="1" dirty="0" err="1">
                <a:solidFill>
                  <a:srgbClr val="5CB942"/>
                </a:solidFill>
                <a:latin typeface="Brandon Grotesque Medium"/>
              </a:rPr>
              <a:t>febrero</a:t>
            </a:r>
            <a:r>
              <a:rPr lang="en-US" sz="2400" b="1" dirty="0">
                <a:solidFill>
                  <a:srgbClr val="00355F"/>
                </a:solidFill>
                <a:latin typeface="Brandon Grotesque Regular"/>
                <a:ea typeface="+mj-ea"/>
                <a:cs typeface="+mj-cs"/>
              </a:rPr>
              <a:t>!</a:t>
            </a:r>
          </a:p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5932F-FAE1-47D6-9997-306BFA272724}"/>
              </a:ext>
            </a:extLst>
          </p:cNvPr>
          <p:cNvSpPr txBox="1"/>
          <p:nvPr/>
        </p:nvSpPr>
        <p:spPr>
          <a:xfrm>
            <a:off x="1" y="6808106"/>
            <a:ext cx="7772400" cy="1521955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¿Por qué empezar el día escolar caminando</a:t>
            </a:r>
            <a:r>
              <a:rPr lang="en-US" sz="24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¡Es DIVERTIDO!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s-MX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Más tiempo con amigos  familia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•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Activa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tu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cerebro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20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Ayuda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al medio </a:t>
            </a:r>
            <a:r>
              <a:rPr lang="en-US" sz="20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ambiente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Conoce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tu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vecindario</a:t>
            </a:r>
            <a:endParaRPr lang="en-US" sz="2000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6C7FD-163E-487C-844D-B2239E3157BB}"/>
              </a:ext>
            </a:extLst>
          </p:cNvPr>
          <p:cNvSpPr txBox="1"/>
          <p:nvPr/>
        </p:nvSpPr>
        <p:spPr>
          <a:xfrm>
            <a:off x="259358" y="9462715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www.mnsaferoutestoschool.org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4F8BB978-C0CA-4996-A0C1-9761C8B57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8" y="8644634"/>
            <a:ext cx="1998068" cy="1201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3F241C-85A5-4188-923F-EE5424E4E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8BC738-A619-4A8F-ACAB-48D94A8BD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0AEF5F-1B33-4881-8D8B-13821E1826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47395" y="476692"/>
            <a:ext cx="351091" cy="3890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86CA76-2538-4207-A543-6B656A70A0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24589" y="2451342"/>
            <a:ext cx="666285" cy="7383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F002B2-6E2C-4872-8592-D0323A2801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68212" y="2534704"/>
            <a:ext cx="1049896" cy="1163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B03292-D853-4376-A5C0-40145FF33C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41345" y="6680410"/>
            <a:ext cx="826266" cy="9155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EDDF6C-1636-472B-86C7-17C728506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05071" y="8675389"/>
            <a:ext cx="351091" cy="3890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1F901D-9773-4D73-9CA9-001BCA2640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336089-0DA8-448C-AEFD-F042A8B85D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49D06C-64FE-45F7-BC7D-6A292D0DD2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001119" y="8349505"/>
            <a:ext cx="268088" cy="297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64386E-730C-4C26-82DA-A151F3507E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28F62E8-D362-4F3A-AC3E-42DD64188F7F}"/>
              </a:ext>
            </a:extLst>
          </p:cNvPr>
          <p:cNvSpPr txBox="1"/>
          <p:nvPr/>
        </p:nvSpPr>
        <p:spPr>
          <a:xfrm>
            <a:off x="415075" y="3169459"/>
            <a:ext cx="66363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¡No </a:t>
            </a:r>
            <a:r>
              <a:rPr lang="en-US" sz="54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hibernes</a:t>
            </a:r>
            <a:r>
              <a:rPr lang="en-US" sz="5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!</a:t>
            </a:r>
          </a:p>
          <a:p>
            <a:pPr algn="ctr"/>
            <a:r>
              <a:rPr lang="en-US" sz="6000" i="1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¡</a:t>
            </a:r>
            <a:r>
              <a:rPr lang="en-US" sz="6000" i="1" dirty="0" err="1">
                <a:solidFill>
                  <a:schemeClr val="bg1"/>
                </a:solidFill>
                <a:latin typeface="Brandon Grotesque Black" panose="020B0A03020203060202" pitchFamily="34" charset="0"/>
              </a:rPr>
              <a:t>Participa</a:t>
            </a:r>
            <a:r>
              <a:rPr lang="en-US" sz="6000" i="1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!</a:t>
            </a:r>
            <a:endParaRPr lang="en-US" sz="7200" i="1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5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49F88E54-3F98-4127-81CE-1D5F12BE0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4" y="4511602"/>
            <a:ext cx="4710717" cy="2090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9681" y="208548"/>
            <a:ext cx="7380654" cy="2710927"/>
          </a:xfrm>
          <a:prstGeom prst="round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49681" y="4072827"/>
            <a:ext cx="7139157" cy="1949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4800" b="1" i="1" baseline="300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s-MX" sz="48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¡Sé un caminante de invierno!</a:t>
            </a:r>
            <a:endParaRPr lang="en-US" sz="3600" baseline="300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32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48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811" y="419184"/>
            <a:ext cx="7324815" cy="215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5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Día de la caminata invernal </a:t>
            </a:r>
          </a:p>
          <a:p>
            <a:r>
              <a:rPr lang="en-US" sz="4900" b="1" dirty="0">
                <a:solidFill>
                  <a:srgbClr val="78BE21"/>
                </a:solidFill>
                <a:latin typeface="Verdana"/>
                <a:ea typeface="Verdana"/>
                <a:cs typeface="Verdana" panose="020B0604030504040204" pitchFamily="34" charset="0"/>
              </a:rPr>
              <a:t>5 de </a:t>
            </a:r>
            <a:r>
              <a:rPr lang="en-US" sz="4900" b="1" dirty="0" err="1">
                <a:solidFill>
                  <a:srgbClr val="78BE21"/>
                </a:solidFill>
                <a:latin typeface="Verdana"/>
                <a:ea typeface="Verdana"/>
                <a:cs typeface="Verdana" panose="020B0604030504040204" pitchFamily="34" charset="0"/>
              </a:rPr>
              <a:t>febrero</a:t>
            </a:r>
            <a:endParaRPr lang="en-US" sz="6200" b="1" dirty="0">
              <a:solidFill>
                <a:srgbClr val="78BE21"/>
              </a:solidFill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72441" y="6596003"/>
            <a:ext cx="4636159" cy="2949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¿Por </a:t>
            </a:r>
            <a:r>
              <a:rPr lang="en-US" sz="2800" b="1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</a:t>
            </a:r>
            <a:r>
              <a:rPr lang="en-US" sz="2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caminar</a:t>
            </a:r>
            <a:r>
              <a:rPr lang="en-US" sz="2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Diviértete</a:t>
            </a: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</a:t>
            </a:r>
            <a:r>
              <a:rPr lang="en-US" sz="28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amigos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 </a:t>
            </a:r>
            <a:r>
              <a:rPr lang="en-US" sz="28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ejercicio</a:t>
            </a:r>
            <a:endParaRPr lang="en-US" sz="28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premios</a:t>
            </a:r>
            <a:endParaRPr lang="en-US" sz="28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n-US" sz="28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Diviértete</a:t>
            </a: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47395" y="476692"/>
            <a:ext cx="351091" cy="3890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75485" y="2550317"/>
            <a:ext cx="666285" cy="7383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818915" y="2680031"/>
            <a:ext cx="1049896" cy="11633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871721" y="6611370"/>
            <a:ext cx="826266" cy="9155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3469396" y="9098466"/>
            <a:ext cx="351091" cy="3890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843175" y="7921978"/>
            <a:ext cx="268088" cy="2970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DAF6AF80-1333-486E-A635-33D5525C23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8" y="8644634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4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15" y="8192424"/>
            <a:ext cx="7334829" cy="1623510"/>
          </a:xfrm>
          <a:prstGeom prst="rect">
            <a:avLst/>
          </a:prstGeom>
          <a:noFill/>
          <a:ln w="44450">
            <a:solidFill>
              <a:srgbClr val="008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15" y="200248"/>
            <a:ext cx="7334829" cy="7792683"/>
          </a:xfrm>
          <a:prstGeom prst="rect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49682" y="2951824"/>
            <a:ext cx="7077271" cy="357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¿Cuál es tu plan para ir caminando </a:t>
            </a:r>
            <a:endParaRPr lang="en-US" sz="16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la </a:t>
            </a:r>
            <a:r>
              <a:rPr lang="en-US" sz="24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escuela</a:t>
            </a:r>
            <a:r>
              <a:rPr lang="en-US" sz="2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endParaRPr lang="en-US" sz="44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000" b="1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0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808" y="8370139"/>
            <a:ext cx="4788065" cy="1511029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Para mas </a:t>
            </a:r>
            <a:r>
              <a:rPr lang="en-US" sz="1600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información</a:t>
            </a:r>
            <a:r>
              <a:rPr lang="en-US" sz="16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, </a:t>
            </a:r>
            <a:r>
              <a:rPr lang="en-US" sz="1600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contacta</a:t>
            </a:r>
            <a:r>
              <a:rPr lang="en-US" sz="16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con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[Email]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[Phone number]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5911" y="388782"/>
            <a:ext cx="7324815" cy="215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5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Día de la caminata invernal</a:t>
            </a:r>
          </a:p>
          <a:p>
            <a:r>
              <a:rPr lang="en-US" sz="6200" b="1" dirty="0">
                <a:solidFill>
                  <a:srgbClr val="003865"/>
                </a:solidFill>
                <a:latin typeface="Verdana"/>
                <a:ea typeface="Verdana"/>
                <a:cs typeface="Verdana" panose="020B0604030504040204" pitchFamily="34" charset="0"/>
              </a:rPr>
              <a:t>5 de </a:t>
            </a:r>
            <a:r>
              <a:rPr lang="en-US" sz="6200" b="1" dirty="0" err="1">
                <a:solidFill>
                  <a:srgbClr val="003865"/>
                </a:solidFill>
                <a:latin typeface="Verdana"/>
                <a:ea typeface="Verdana"/>
                <a:cs typeface="Verdana" panose="020B0604030504040204" pitchFamily="34" charset="0"/>
              </a:rPr>
              <a:t>febrero</a:t>
            </a:r>
            <a:endParaRPr lang="en-US" sz="6200" b="1" dirty="0">
              <a:solidFill>
                <a:srgbClr val="003865"/>
              </a:solidFill>
              <a:latin typeface="Verdana"/>
              <a:ea typeface="Verdana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60">
            <a:off x="4382144" y="7056835"/>
            <a:ext cx="677332" cy="750557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455628" y="5144902"/>
            <a:ext cx="3132229" cy="2192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¿Por </a:t>
            </a:r>
            <a:r>
              <a:rPr lang="en-US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</a:t>
            </a:r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caminar</a:t>
            </a:r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Tiempo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amigos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ejercicio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Juega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nieve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Diviértete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428" y="2681272"/>
            <a:ext cx="6605196" cy="0"/>
          </a:xfrm>
          <a:prstGeom prst="line">
            <a:avLst/>
          </a:prstGeom>
          <a:ln w="53975">
            <a:solidFill>
              <a:srgbClr val="78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60">
            <a:off x="6508193" y="4026954"/>
            <a:ext cx="839565" cy="9303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26967" y="3637356"/>
            <a:ext cx="509894" cy="5650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2403296" y="7367959"/>
            <a:ext cx="402441" cy="445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347480" y="1282595"/>
            <a:ext cx="509894" cy="565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077752" y="293447"/>
            <a:ext cx="426969" cy="4731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3926606" y="5952583"/>
            <a:ext cx="509894" cy="5650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603700" y="7403433"/>
            <a:ext cx="386840" cy="4286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796604" y="6198230"/>
            <a:ext cx="416567" cy="46160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F716AF2-F0B5-4B50-9E0A-A1874944BF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18" y="4325791"/>
            <a:ext cx="4797524" cy="2129079"/>
          </a:xfrm>
          <a:prstGeom prst="rect">
            <a:avLst/>
          </a:prstGeom>
        </p:spPr>
      </p:pic>
      <p:pic>
        <p:nvPicPr>
          <p:cNvPr id="28" name="Picture 27" descr="Logo&#10;&#10;Description automatically generated with medium confidence">
            <a:extLst>
              <a:ext uri="{FF2B5EF4-FFF2-40B4-BE49-F238E27FC236}">
                <a16:creationId xmlns:a16="http://schemas.microsoft.com/office/drawing/2014/main" id="{631A2A47-30AB-49E7-80B3-06F2ACFF7B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93" y="8361730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56817B00-FE0F-4AC5-881A-FA99B6B4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0" y="2469665"/>
            <a:ext cx="6947743" cy="3083318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402378" y="7958459"/>
            <a:ext cx="4788065" cy="166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¿Por </a:t>
            </a:r>
            <a:r>
              <a:rPr lang="en-US" sz="1400" b="1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</a:t>
            </a:r>
            <a:r>
              <a:rPr lang="en-US" sz="14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caminar</a:t>
            </a:r>
            <a:r>
              <a:rPr lang="en-US" sz="14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Tiempo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amigos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 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ejercicio</a:t>
            </a:r>
            <a:endParaRPr lang="en-US" sz="16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Juega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nieve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Diviértete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5896" y="5236952"/>
            <a:ext cx="7040085" cy="2477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7400" b="1" i="1" baseline="30000" dirty="0">
                <a:solidFill>
                  <a:srgbClr val="78BE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Día de la caminata invernal es</a:t>
            </a:r>
          </a:p>
          <a:p>
            <a:r>
              <a:rPr lang="en-US" sz="6800" b="1" dirty="0">
                <a:solidFill>
                  <a:srgbClr val="003865"/>
                </a:solidFill>
                <a:latin typeface="Verdana"/>
                <a:ea typeface="Verdana"/>
                <a:cs typeface="Verdana" panose="020B0604030504040204" pitchFamily="34" charset="0"/>
              </a:rPr>
              <a:t>5 de </a:t>
            </a:r>
            <a:r>
              <a:rPr lang="en-US" sz="6800" b="1" dirty="0" err="1">
                <a:solidFill>
                  <a:srgbClr val="003865"/>
                </a:solidFill>
                <a:latin typeface="Verdana"/>
                <a:ea typeface="Verdana"/>
                <a:cs typeface="Verdana" panose="020B0604030504040204" pitchFamily="34" charset="0"/>
              </a:rPr>
              <a:t>febrero</a:t>
            </a:r>
            <a:endParaRPr lang="en-US" sz="6800" b="1" dirty="0">
              <a:solidFill>
                <a:srgbClr val="003865"/>
              </a:solidFill>
              <a:latin typeface="Verdana"/>
              <a:ea typeface="Verdana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55635" y="2222668"/>
            <a:ext cx="372583" cy="412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6429867" y="7207376"/>
            <a:ext cx="884443" cy="980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896" y="634315"/>
            <a:ext cx="73248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te pierdas la diversión… </a:t>
            </a:r>
            <a:r>
              <a:rPr lang="en-US" sz="4000" b="1" i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¡CAMINA A LA ESCUELA!</a:t>
            </a:r>
            <a:endParaRPr lang="en-US" sz="4800" b="1" i="1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3925024" y="8032162"/>
            <a:ext cx="551442" cy="611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2292559" y="218544"/>
            <a:ext cx="417529" cy="4626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639938" y="2949213"/>
            <a:ext cx="268088" cy="2970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78161" y="4641338"/>
            <a:ext cx="754108" cy="8356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688438" y="2889772"/>
            <a:ext cx="516903" cy="5727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618062" y="153349"/>
            <a:ext cx="422370" cy="4680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4014453" y="4628722"/>
            <a:ext cx="372583" cy="4128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7221861" y="4422180"/>
            <a:ext cx="372583" cy="4128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40615" y="7192924"/>
            <a:ext cx="372583" cy="4128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2303054" y="9664149"/>
            <a:ext cx="268088" cy="297070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C721AD0-4A47-4FE6-AB7F-68CEDED6CD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23" y="8665998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6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298FB8-2231-47A7-B905-CC46E8B382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46E4D3-D4EB-495C-9EF4-86F63DCC72F3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  <ds:schemaRef ds:uri="56514d34-518a-4c8c-af25-49ec28872a7e"/>
    <ds:schemaRef ds:uri="3714cc0a-b534-4937-bc8f-afb1b100ad07"/>
  </ds:schemaRefs>
</ds:datastoreItem>
</file>

<file path=customXml/itemProps3.xml><?xml version="1.0" encoding="utf-8"?>
<ds:datastoreItem xmlns:ds="http://schemas.openxmlformats.org/officeDocument/2006/customXml" ds:itemID="{A22AC9CF-B290-4D71-8CBA-A96546E463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7045</TotalTime>
  <Words>323</Words>
  <Application>Microsoft Office PowerPoint</Application>
  <PresentationFormat>Custom</PresentationFormat>
  <Paragraphs>56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90</cp:revision>
  <dcterms:created xsi:type="dcterms:W3CDTF">2016-08-26T20:26:34Z</dcterms:created>
  <dcterms:modified xsi:type="dcterms:W3CDTF">2024-06-10T20:38:54Z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