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455D3-A5E1-60A6-4DB7-4D38CAB5B5F4}" v="40" dt="2024-06-10T20:34:00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74C455D3-A5E1-60A6-4DB7-4D38CAB5B5F4}"/>
    <pc:docChg chg="modSld">
      <pc:chgData name="Kalow, Sophie (She/Her/Hers) (DOT)" userId="S::sophie.kalow@state.mn.us::3630984d-3d67-467a-b004-b0ced724a802" providerId="AD" clId="Web-{74C455D3-A5E1-60A6-4DB7-4D38CAB5B5F4}" dt="2024-06-10T20:34:00.470" v="28" actId="20577"/>
      <pc:docMkLst>
        <pc:docMk/>
      </pc:docMkLst>
      <pc:sldChg chg="modSp">
        <pc:chgData name="Kalow, Sophie (She/Her/Hers) (DOT)" userId="S::sophie.kalow@state.mn.us::3630984d-3d67-467a-b004-b0ced724a802" providerId="AD" clId="Web-{74C455D3-A5E1-60A6-4DB7-4D38CAB5B5F4}" dt="2024-06-10T20:34:00.470" v="28" actId="20577"/>
        <pc:sldMkLst>
          <pc:docMk/>
          <pc:sldMk cId="2376665928" sldId="256"/>
        </pc:sldMkLst>
        <pc:spChg chg="mod">
          <ac:chgData name="Kalow, Sophie (She/Her/Hers) (DOT)" userId="S::sophie.kalow@state.mn.us::3630984d-3d67-467a-b004-b0ced724a802" providerId="AD" clId="Web-{74C455D3-A5E1-60A6-4DB7-4D38CAB5B5F4}" dt="2024-06-10T20:34:00.470" v="28" actId="20577"/>
          <ac:spMkLst>
            <pc:docMk/>
            <pc:sldMk cId="2376665928" sldId="256"/>
            <ac:spMk id="7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74C455D3-A5E1-60A6-4DB7-4D38CAB5B5F4}" dt="2024-06-10T20:33:49.500" v="26" actId="1076"/>
        <pc:sldMkLst>
          <pc:docMk/>
          <pc:sldMk cId="3034646573" sldId="257"/>
        </pc:sldMkLst>
        <pc:spChg chg="mod">
          <ac:chgData name="Kalow, Sophie (She/Her/Hers) (DOT)" userId="S::sophie.kalow@state.mn.us::3630984d-3d67-467a-b004-b0ced724a802" providerId="AD" clId="Web-{74C455D3-A5E1-60A6-4DB7-4D38CAB5B5F4}" dt="2024-06-10T20:33:35.281" v="25" actId="20577"/>
          <ac:spMkLst>
            <pc:docMk/>
            <pc:sldMk cId="3034646573" sldId="257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3:49.500" v="26" actId="1076"/>
          <ac:spMkLst>
            <pc:docMk/>
            <pc:sldMk cId="3034646573" sldId="257"/>
            <ac:spMk id="8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74C455D3-A5E1-60A6-4DB7-4D38CAB5B5F4}" dt="2024-06-10T20:33:55.891" v="27" actId="20577"/>
        <pc:sldMkLst>
          <pc:docMk/>
          <pc:sldMk cId="2259973927" sldId="258"/>
        </pc:sldMkLst>
        <pc:spChg chg="mod">
          <ac:chgData name="Kalow, Sophie (She/Her/Hers) (DOT)" userId="S::sophie.kalow@state.mn.us::3630984d-3d67-467a-b004-b0ced724a802" providerId="AD" clId="Web-{74C455D3-A5E1-60A6-4DB7-4D38CAB5B5F4}" dt="2024-06-10T20:33:55.891" v="27" actId="20577"/>
          <ac:spMkLst>
            <pc:docMk/>
            <pc:sldMk cId="2259973927" sldId="258"/>
            <ac:spMk id="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74C455D3-A5E1-60A6-4DB7-4D38CAB5B5F4}" dt="2024-06-10T20:30:33.087" v="5" actId="20577"/>
        <pc:sldMkLst>
          <pc:docMk/>
          <pc:sldMk cId="1183140118" sldId="259"/>
        </pc:sldMkLst>
        <pc:spChg chg="mod">
          <ac:chgData name="Kalow, Sophie (She/Her/Hers) (DOT)" userId="S::sophie.kalow@state.mn.us::3630984d-3d67-467a-b004-b0ced724a802" providerId="AD" clId="Web-{74C455D3-A5E1-60A6-4DB7-4D38CAB5B5F4}" dt="2024-06-10T20:30:33.087" v="5" actId="20577"/>
          <ac:spMkLst>
            <pc:docMk/>
            <pc:sldMk cId="1183140118" sldId="259"/>
            <ac:spMk id="8" creationId="{DDD50C7A-02A9-4655-869D-CABB6FCACE2D}"/>
          </ac:spMkLst>
        </pc:spChg>
      </pc:sldChg>
      <pc:sldChg chg="modSp">
        <pc:chgData name="Kalow, Sophie (She/Her/Hers) (DOT)" userId="S::sophie.kalow@state.mn.us::3630984d-3d67-467a-b004-b0ced724a802" providerId="AD" clId="Web-{74C455D3-A5E1-60A6-4DB7-4D38CAB5B5F4}" dt="2024-06-10T20:33:30.265" v="24" actId="1076"/>
        <pc:sldMkLst>
          <pc:docMk/>
          <pc:sldMk cId="3238751210" sldId="263"/>
        </pc:sldMkLst>
        <pc:spChg chg="mod">
          <ac:chgData name="Kalow, Sophie (She/Her/Hers) (DOT)" userId="S::sophie.kalow@state.mn.us::3630984d-3d67-467a-b004-b0ced724a802" providerId="AD" clId="Web-{74C455D3-A5E1-60A6-4DB7-4D38CAB5B5F4}" dt="2024-06-10T20:32:37.217" v="13" actId="1076"/>
          <ac:spMkLst>
            <pc:docMk/>
            <pc:sldMk cId="3238751210" sldId="263"/>
            <ac:spMk id="6" creationId="{CFE280F8-7771-40F1-BB2C-CF7AFBDF8543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2:37.248" v="14" actId="1076"/>
          <ac:spMkLst>
            <pc:docMk/>
            <pc:sldMk cId="3238751210" sldId="263"/>
            <ac:spMk id="7" creationId="{5BB5D008-D377-48B9-ABCF-80F7A10E8B28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2:58.999" v="18" actId="1076"/>
          <ac:spMkLst>
            <pc:docMk/>
            <pc:sldMk cId="3238751210" sldId="263"/>
            <ac:spMk id="8" creationId="{F9D6091F-7F7D-4AEC-9CAB-C60EF6CC94D3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2:44.264" v="15" actId="1076"/>
          <ac:spMkLst>
            <pc:docMk/>
            <pc:sldMk cId="3238751210" sldId="263"/>
            <ac:spMk id="9" creationId="{9D75932F-FAE1-47D6-9997-306BFA272724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2:22.247" v="12" actId="1076"/>
          <ac:spMkLst>
            <pc:docMk/>
            <pc:sldMk cId="3238751210" sldId="263"/>
            <ac:spMk id="10" creationId="{EBE6C7FD-163E-487C-844D-B2239E3157BB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3:30.265" v="24" actId="1076"/>
          <ac:spMkLst>
            <pc:docMk/>
            <pc:sldMk cId="3238751210" sldId="263"/>
            <ac:spMk id="23" creationId="{528F62E8-D362-4F3A-AC3E-42DD64188F7F}"/>
          </ac:spMkLst>
        </pc:spChg>
        <pc:picChg chg="mod modCrop">
          <ac:chgData name="Kalow, Sophie (She/Her/Hers) (DOT)" userId="S::sophie.kalow@state.mn.us::3630984d-3d67-467a-b004-b0ced724a802" providerId="AD" clId="Web-{74C455D3-A5E1-60A6-4DB7-4D38CAB5B5F4}" dt="2024-06-10T20:33:25.406" v="23" actId="14100"/>
          <ac:picMkLst>
            <pc:docMk/>
            <pc:sldMk cId="3238751210" sldId="263"/>
            <ac:picMk id="5" creationId="{69D12E6F-ABEF-44F5-92FC-C4A848992A93}"/>
          </ac:picMkLst>
        </pc:picChg>
        <pc:picChg chg="mod">
          <ac:chgData name="Kalow, Sophie (She/Her/Hers) (DOT)" userId="S::sophie.kalow@state.mn.us::3630984d-3d67-467a-b004-b0ced724a802" providerId="AD" clId="Web-{74C455D3-A5E1-60A6-4DB7-4D38CAB5B5F4}" dt="2024-06-10T20:32:51.733" v="17" actId="1076"/>
          <ac:picMkLst>
            <pc:docMk/>
            <pc:sldMk cId="3238751210" sldId="263"/>
            <ac:picMk id="11" creationId="{4F8BB978-C0CA-4996-A0C1-9761C8B5731C}"/>
          </ac:picMkLst>
        </pc:picChg>
      </pc:sldChg>
      <pc:sldChg chg="modSp">
        <pc:chgData name="Kalow, Sophie (She/Her/Hers) (DOT)" userId="S::sophie.kalow@state.mn.us::3630984d-3d67-467a-b004-b0ced724a802" providerId="AD" clId="Web-{74C455D3-A5E1-60A6-4DB7-4D38CAB5B5F4}" dt="2024-06-10T20:30:26.728" v="3" actId="20577"/>
        <pc:sldMkLst>
          <pc:docMk/>
          <pc:sldMk cId="3558520901" sldId="264"/>
        </pc:sldMkLst>
        <pc:spChg chg="mod">
          <ac:chgData name="Kalow, Sophie (She/Her/Hers) (DOT)" userId="S::sophie.kalow@state.mn.us::3630984d-3d67-467a-b004-b0ced724a802" providerId="AD" clId="Web-{74C455D3-A5E1-60A6-4DB7-4D38CAB5B5F4}" dt="2024-06-10T20:30:22.353" v="1" actId="1076"/>
          <ac:spMkLst>
            <pc:docMk/>
            <pc:sldMk cId="3558520901" sldId="264"/>
            <ac:spMk id="6" creationId="{DB523A97-5219-4170-9B08-224DD0286B72}"/>
          </ac:spMkLst>
        </pc:spChg>
        <pc:spChg chg="mod">
          <ac:chgData name="Kalow, Sophie (She/Her/Hers) (DOT)" userId="S::sophie.kalow@state.mn.us::3630984d-3d67-467a-b004-b0ced724a802" providerId="AD" clId="Web-{74C455D3-A5E1-60A6-4DB7-4D38CAB5B5F4}" dt="2024-06-10T20:30:26.728" v="3" actId="20577"/>
          <ac:spMkLst>
            <pc:docMk/>
            <pc:sldMk cId="3558520901" sldId="264"/>
            <ac:spMk id="8" creationId="{DDD50C7A-02A9-4655-869D-CABB6FCACE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tif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11.tiff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1" y="6485767"/>
            <a:ext cx="7772400" cy="223138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1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so-SO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Nagala soo qeyb </a:t>
            </a:r>
            <a:r>
              <a:rPr lang="so-SO" sz="3200" b="1" i="1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Maalinta</a:t>
            </a:r>
            <a:r>
              <a:rPr lang="so-SO" sz="3200" b="1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3200" b="0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Lugeynta Xiliga Jiilaalka(Winter)</a:t>
            </a:r>
            <a:r>
              <a:rPr lang="so-SO" sz="3200" b="1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 </a:t>
            </a:r>
            <a:r>
              <a:rPr lang="so-SO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ee</a:t>
            </a:r>
          </a:p>
          <a:p>
            <a:pPr algn="ctr"/>
            <a:r>
              <a:rPr lang="so-SO" sz="3200" b="1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[Name of School] </a:t>
            </a:r>
            <a:r>
              <a:rPr lang="so-SO" sz="3200" b="0" i="0" strike="noStrike" cap="none" spc="0" baseline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taariikhduna tahay</a:t>
            </a:r>
            <a:r>
              <a:rPr lang="en-US" sz="32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3200" b="1" i="0" strike="noStrike" cap="none" spc="0" baseline="0">
                <a:solidFill>
                  <a:srgbClr val="5CB942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Febaraayo </a:t>
            </a:r>
            <a:r>
              <a:rPr lang="so-SO" sz="3200" b="1">
                <a:solidFill>
                  <a:srgbClr val="5CB942"/>
                </a:solidFill>
                <a:latin typeface="Brandon Grotesque Medium"/>
                <a:ea typeface="Brandon Grotesque Medium"/>
                <a:cs typeface="Brandon Grotesque Medium"/>
              </a:rPr>
              <a:t>5</a:t>
            </a:r>
            <a:r>
              <a:rPr lang="so-SO" sz="3200" b="1" i="0" strike="noStrike" cap="none" spc="0" baseline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!</a:t>
            </a:r>
            <a:endParaRPr lang="en-US" sz="320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7" y="8650538"/>
            <a:ext cx="446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Wixii macluumaad dheeraada ah, la xiriir: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7" y="9076326"/>
            <a:ext cx="4502729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[Name and role]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[Phone number]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193962" y="76637"/>
            <a:ext cx="7094005" cy="1953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Samee </a:t>
            </a:r>
            <a:r>
              <a:rPr lang="en-US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Q</a:t>
            </a:r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araar </a:t>
            </a:r>
            <a:r>
              <a:rPr lang="en-US" sz="4000" dirty="0">
                <a:solidFill>
                  <a:srgbClr val="FFFFFF"/>
                </a:solidFill>
                <a:latin typeface="Brandon Grotesque Medium"/>
                <a:ea typeface="Brandon Grotesque Medium"/>
                <a:cs typeface="Brandon Grotesque Medium"/>
              </a:rPr>
              <a:t>S</a:t>
            </a:r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anadka </a:t>
            </a:r>
            <a:r>
              <a:rPr lang="en-US" sz="4000" dirty="0">
                <a:solidFill>
                  <a:srgbClr val="FFFFFF"/>
                </a:solidFill>
                <a:latin typeface="Brandon Grotesque Medium"/>
                <a:ea typeface="Brandon Grotesque Medium"/>
                <a:cs typeface="Brandon Grotesque Medium"/>
              </a:rPr>
              <a:t>C</a:t>
            </a:r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usub ah oo aad ugu lugeyneysid </a:t>
            </a:r>
          </a:p>
          <a:p>
            <a:r>
              <a:rPr lang="so-SO" sz="4000" b="0" i="0" strike="noStrike" cap="none" spc="0" baseline="0" dirty="0">
                <a:solidFill>
                  <a:srgbClr val="FFFFF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Iskuulka/dugsiga!</a:t>
            </a:r>
            <a:endParaRPr lang="en-US" sz="48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960690" y="6519610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20" y="6899563"/>
            <a:ext cx="7772400" cy="15465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05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Nagala soo qeyb </a:t>
            </a:r>
            <a:r>
              <a:rPr lang="so-SO" sz="2800" b="1" i="1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Maalinta</a:t>
            </a:r>
            <a:r>
              <a:rPr lang="so-SO" sz="2800" b="1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2800" b="0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Lugeynta Xiliga Jiilaalka(Winter)</a:t>
            </a:r>
            <a:r>
              <a:rPr lang="so-SO" sz="2800" b="1" i="1" strike="noStrike" cap="none" spc="0" baseline="0" dirty="0">
                <a:solidFill>
                  <a:srgbClr val="008EAA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 </a:t>
            </a: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ee</a:t>
            </a:r>
          </a:p>
          <a:p>
            <a:pPr algn="ctr"/>
            <a:r>
              <a:rPr lang="so-SO" sz="2800" b="1" i="0" strike="noStrike" cap="none" spc="0" baseline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[Name of School] </a:t>
            </a:r>
            <a:r>
              <a:rPr lang="so-SO" sz="2800" b="0" i="0" strike="noStrike" cap="none" spc="0" baseline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taariikh</a:t>
            </a:r>
            <a:r>
              <a:rPr lang="en-US" sz="28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da</a:t>
            </a:r>
            <a:r>
              <a:rPr lang="so-SO" sz="2800" b="0" i="0" strike="noStrike" cap="none" spc="0" baseline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 </a:t>
            </a:r>
            <a:r>
              <a:rPr lang="so-SO" sz="2800" b="1" i="0" strike="noStrike" cap="none" spc="0" baseline="0">
                <a:solidFill>
                  <a:srgbClr val="5CB942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Febaraayo </a:t>
            </a:r>
            <a:r>
              <a:rPr lang="so-SO" sz="2800" b="1">
                <a:solidFill>
                  <a:srgbClr val="5CB942"/>
                </a:solidFill>
                <a:latin typeface="Brandon Grotesque Medium"/>
                <a:ea typeface="Brandon Grotesque Medium"/>
                <a:cs typeface="Brandon Grotesque Medium"/>
              </a:rPr>
              <a:t>5</a:t>
            </a:r>
            <a:r>
              <a:rPr lang="so-SO" sz="2800" b="1" i="0" strike="noStrike" cap="none" spc="0" baseline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!</a:t>
            </a:r>
            <a:endParaRPr lang="en-US" sz="280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7" y="8673521"/>
            <a:ext cx="49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Wixii macluumaad dheeraada ah, la xiriir: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9040944"/>
            <a:ext cx="384657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[Name and role]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[Phone number]</a:t>
            </a:r>
          </a:p>
          <a:p>
            <a:r>
              <a:rPr lang="so-SO" sz="1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02865" y="40704"/>
            <a:ext cx="66363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o-SO" sz="4400" b="0" i="0" strike="noStrike" cap="none" spc="0" baseline="0" dirty="0">
                <a:solidFill>
                  <a:srgbClr val="FFFFF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ka maqnaan madadaalada…</a:t>
            </a:r>
          </a:p>
          <a:p>
            <a:pPr algn="ctr"/>
            <a:r>
              <a:rPr lang="so-SO" sz="4800" b="0" i="0" strike="noStrike" cap="none" spc="0" baseline="0" dirty="0">
                <a:solidFill>
                  <a:srgbClr val="FFFFF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U LUGEEY ISKUULKA!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-28642" y="5951278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7971" y="8481330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2281" r="619" b="712"/>
          <a:stretch/>
        </p:blipFill>
        <p:spPr>
          <a:xfrm>
            <a:off x="-12350" y="6226"/>
            <a:ext cx="7780980" cy="984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1" y="8852684"/>
            <a:ext cx="496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Wixii macluumaad dheeraada ah, la xiriir: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253987"/>
            <a:ext cx="5458626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114923" y="5422382"/>
            <a:ext cx="7590115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o-SO" sz="28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Nagala soo qeybgal </a:t>
            </a:r>
            <a:r>
              <a:rPr lang="so-SO" sz="2800" b="1" i="1" strike="noStrike" cap="none" spc="0" baseline="0">
                <a:solidFill>
                  <a:srgbClr val="00355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Xiliga Jiilaalka(Winter)</a:t>
            </a:r>
            <a:r>
              <a:rPr lang="so-SO" sz="2800" b="1" i="1">
                <a:solidFill>
                  <a:srgbClr val="00355F"/>
                </a:solidFill>
                <a:latin typeface="Brandon Grotesque Bold"/>
                <a:ea typeface="Brandon Grotesque Bold"/>
                <a:cs typeface="Brandon Grotesque Bold"/>
              </a:rPr>
              <a:t> </a:t>
            </a:r>
            <a:r>
              <a:rPr lang="so-SO" sz="2800" b="0" i="0" strike="noStrike" cap="none" spc="0" baseline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ee</a:t>
            </a:r>
            <a:r>
              <a:rPr lang="so-SO" sz="2800">
                <a:solidFill>
                  <a:srgbClr val="00355F"/>
                </a:solidFill>
                <a:latin typeface="Brandon Grotesque Regular"/>
                <a:ea typeface="Brandon Grotesque Regular"/>
                <a:cs typeface="Brandon Grotesque Regular"/>
              </a:rPr>
              <a:t> </a:t>
            </a:r>
            <a:endParaRPr lang="so-SO" sz="2800" b="0" i="0" strike="noStrike" cap="none" spc="0" baseline="0" dirty="0">
              <a:solidFill>
                <a:srgbClr val="00355F"/>
              </a:solidFill>
              <a:effectLst/>
              <a:latin typeface="Brandon Grotesque Regular"/>
              <a:ea typeface="Brandon Grotesque Regular"/>
              <a:cs typeface="Brandon Grotesque Regular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o-SO" sz="2400" b="1" i="0" strike="noStrike" cap="none" spc="0" baseline="0" dirty="0">
                <a:solidFill>
                  <a:srgbClr val="0C8DA9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[NAME OF SCHOOL] </a:t>
            </a:r>
            <a:r>
              <a:rPr lang="so-SO" sz="2400" b="0" i="0" strike="noStrike" cap="none" spc="0" baseline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taariikhduna tahay</a:t>
            </a:r>
            <a:r>
              <a:rPr lang="en-US" sz="2400" b="0" i="0" strike="noStrike" cap="none" spc="0" baseline="0" dirty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 </a:t>
            </a:r>
            <a:r>
              <a:rPr lang="so-SO" sz="2400" b="1" i="0" strike="noStrike" cap="none" spc="0" baseline="0">
                <a:solidFill>
                  <a:srgbClr val="7CC542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Febaraayo</a:t>
            </a:r>
            <a:r>
              <a:rPr lang="en-US" sz="2400" b="1" dirty="0">
                <a:solidFill>
                  <a:srgbClr val="7CC542"/>
                </a:solidFill>
                <a:latin typeface="Brandon Grotesque Regular"/>
                <a:ea typeface="Brandon Grotesque Regular"/>
                <a:cs typeface="Brandon Grotesque Regular"/>
              </a:rPr>
              <a:t> 5</a:t>
            </a:r>
            <a:r>
              <a:rPr lang="so-SO" sz="2400" b="1">
                <a:solidFill>
                  <a:srgbClr val="7CC542"/>
                </a:solidFill>
                <a:latin typeface="Brandon Grotesque Regular"/>
                <a:ea typeface="Brandon Grotesque Regular"/>
                <a:cs typeface="Brandon Grotesque Regular"/>
              </a:rPr>
              <a:t>deeda</a:t>
            </a:r>
            <a:r>
              <a:rPr lang="so-SO" sz="2400" b="1" i="0" strike="noStrike" cap="none" spc="0" baseline="0">
                <a:solidFill>
                  <a:srgbClr val="00355F"/>
                </a:solidFill>
                <a:effectLst/>
                <a:latin typeface="Brandon Grotesque Regular"/>
                <a:ea typeface="Brandon Grotesque Regular"/>
                <a:cs typeface="Brandon Grotesque Regular"/>
              </a:rPr>
              <a:t>!</a:t>
            </a:r>
            <a:endParaRPr lang="en-US" sz="3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" y="6986657"/>
            <a:ext cx="7772400" cy="1757532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o-SO" sz="2000" b="0" i="0" u="sng" strike="noStrike" cap="none" spc="0" baseline="0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Brandon Grotesque Regular"/>
                <a:ea typeface="Brandon Grotesque Regular"/>
                <a:cs typeface="Brandon Grotesque Regular"/>
              </a:rPr>
              <a:t>Maxay tahay sababta aan maalinta iskuulka ugu bilaabeyno socod/lugeyn?</a:t>
            </a:r>
          </a:p>
          <a:p>
            <a:pPr algn="ctr">
              <a:lnSpc>
                <a:spcPct val="150000"/>
              </a:lnSpc>
            </a:pPr>
            <a:r>
              <a:rPr lang="so-SO" sz="1600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Waa MADADAALO! • Waqti dheeraad ah oo aad siineyso saaxiibada iyo qoyska • Maskaxdaada oo aad ka shaqeysiiso</a:t>
            </a:r>
            <a:r>
              <a:rPr lang="en-US" sz="1600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  </a:t>
            </a:r>
            <a:r>
              <a:rPr lang="so-SO" sz="1600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• Caawi deegaanka • Baro xafadaada/deriskaag</a:t>
            </a:r>
            <a:r>
              <a:rPr lang="so-SO" b="0" i="0" strike="noStrike" cap="none" spc="0" baseline="0" dirty="0">
                <a:solidFill>
                  <a:srgbClr val="FFFFF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a</a:t>
            </a:r>
            <a:endParaRPr lang="en-US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170020" y="9656146"/>
            <a:ext cx="5458626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>
                <a:solidFill>
                  <a:srgbClr val="00355F"/>
                </a:solidFill>
                <a:effectLst/>
                <a:latin typeface="Brandon Grotesque Light"/>
                <a:ea typeface="Brandon Grotesque Light"/>
                <a:cs typeface="Brandon Grotesque Light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763668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819887" y="2248299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1410" y="4617361"/>
            <a:ext cx="625690" cy="693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262958" y="7435627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115285" y="7036899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155120" y="7582809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16021" y="6963380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355516" y="2813878"/>
            <a:ext cx="6636308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o-SO" sz="5400" b="0" i="0" strike="noStrike" cap="none" spc="0" baseline="0" dirty="0">
                <a:solidFill>
                  <a:srgbClr val="FFFFFF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seexan!</a:t>
            </a:r>
          </a:p>
          <a:p>
            <a:pPr algn="ctr"/>
            <a:r>
              <a:rPr lang="so-SO" sz="6000" b="0" i="0" strike="noStrike" cap="none" spc="0" baseline="0" dirty="0">
                <a:solidFill>
                  <a:srgbClr val="FFFFFF"/>
                </a:solidFill>
                <a:effectLst/>
                <a:latin typeface="Brandon Grotesque Black"/>
                <a:ea typeface="Brandon Grotesque Black"/>
                <a:cs typeface="Brandon Grotesque Black"/>
              </a:rPr>
              <a:t>Ka qaybqaado!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Subtitle 2"/>
          <p:cNvSpPr txBox="1"/>
          <p:nvPr/>
        </p:nvSpPr>
        <p:spPr>
          <a:xfrm>
            <a:off x="160890" y="3616178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o-SO" sz="6600" b="1" i="1" strike="noStrike" cap="none" spc="0" baseline="3000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Noqo mid lugeeya jiilaalka(winter)!</a:t>
            </a:r>
            <a:endParaRPr lang="en-US" sz="66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4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25911" y="419184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o-SO" sz="6500" b="1" i="0" strike="noStrike" cap="none" spc="0" baseline="3000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Maalinta u Lugeynta Iskuulka ee Xiliga </a:t>
            </a:r>
            <a:r>
              <a:rPr lang="so-SO" sz="7200" b="1" i="0" strike="noStrike" cap="none" spc="0" baseline="3000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Jiilaalka(Winter)</a:t>
            </a:r>
          </a:p>
          <a:p>
            <a:r>
              <a:rPr lang="so-SO" sz="6600" b="1" i="0" strike="noStrike" cap="none" spc="0" baseline="0">
                <a:solidFill>
                  <a:srgbClr val="78BE21"/>
                </a:solidFill>
                <a:effectLst/>
                <a:latin typeface="Verdana"/>
                <a:ea typeface="Verdana"/>
                <a:cs typeface="Verdana"/>
              </a:rPr>
              <a:t>Febaraayo </a:t>
            </a:r>
            <a:r>
              <a:rPr lang="so-SO" sz="6600" b="1">
                <a:solidFill>
                  <a:srgbClr val="78BE21"/>
                </a:solidFill>
                <a:latin typeface="Verdana"/>
                <a:ea typeface="Verdana"/>
                <a:cs typeface="Verdana"/>
              </a:rPr>
              <a:t>5</a:t>
            </a:r>
            <a:endParaRPr lang="en-US" sz="6600" b="1" i="0" strike="noStrike" cap="none" spc="0" baseline="0">
              <a:solidFill>
                <a:srgbClr val="78BE21"/>
              </a:solidFill>
              <a:effectLst/>
              <a:latin typeface="Verdana"/>
              <a:ea typeface="Verdana"/>
              <a:cs typeface="Verdana"/>
            </a:endParaRPr>
          </a:p>
        </p:txBody>
      </p:sp>
      <p:sp>
        <p:nvSpPr>
          <p:cNvPr id="14" name="Subtitle 2"/>
          <p:cNvSpPr txBox="1"/>
          <p:nvPr/>
        </p:nvSpPr>
        <p:spPr>
          <a:xfrm>
            <a:off x="672441" y="6596004"/>
            <a:ext cx="5185186" cy="294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Maxaan u legeynayaa?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Madadaalo la qaado saaxiibadaa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Jimicsi samee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Ku guulayso abaalmarin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Madadaalo qaado!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569561" y="6596413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617262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759265" y="7921976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15" y="200248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/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o-SO" sz="3600" b="1" i="0" strike="noStrike" cap="none" spc="0" baseline="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Muxuu yahay qorshahaaga u lugeynta</a:t>
            </a:r>
            <a:endParaRPr lang="en-US" sz="36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so-SO" sz="3600" b="1" i="1" strike="noStrike" cap="none" spc="0" baseline="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Iskuulka/Dugsiga?</a:t>
            </a:r>
          </a:p>
          <a:p>
            <a:endParaRPr lang="en-US" sz="5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so-SO" sz="16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Wixii macluumaad dheeraada ah, la xiriir:</a:t>
            </a:r>
          </a:p>
          <a:p>
            <a:pPr algn="l"/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[Name]</a:t>
            </a:r>
          </a:p>
          <a:p>
            <a:pPr algn="l"/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[Email]</a:t>
            </a:r>
          </a:p>
          <a:p>
            <a:pPr algn="l"/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[Phone number]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o-SO" sz="7200" b="1" i="0" strike="noStrike" cap="none" spc="0" baseline="30000" dirty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Maalinta u Lugeynta Iskuulka ee Xiliga Jiilaalka(Winter)</a:t>
            </a:r>
          </a:p>
          <a:p>
            <a:r>
              <a:rPr lang="so-SO" sz="6600" b="1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Febaraayo </a:t>
            </a:r>
            <a:r>
              <a:rPr lang="so-SO" sz="6600" b="1">
                <a:solidFill>
                  <a:srgbClr val="003865"/>
                </a:solidFill>
                <a:latin typeface="Verdana"/>
                <a:ea typeface="Verdana"/>
                <a:cs typeface="Verdana"/>
              </a:rPr>
              <a:t>5</a:t>
            </a:r>
            <a:endParaRPr lang="en-US" sz="6600" b="1" i="0" strike="noStrike" cap="none" spc="0" baseline="0">
              <a:solidFill>
                <a:srgbClr val="003865"/>
              </a:solidFill>
              <a:effectLst/>
              <a:latin typeface="Verdana"/>
              <a:ea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/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1800" b="1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Maxaan u legeynayaa?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Waqi la qaado saaxiibada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Jimicsi samee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Barafka ku ciyaar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2000" b="0" i="0" strike="noStrike" cap="none" spc="0" baseline="0">
                <a:solidFill>
                  <a:srgbClr val="FFFFFF"/>
                </a:solidFill>
                <a:effectLst/>
                <a:latin typeface="Verdana"/>
                <a:ea typeface="Verdana"/>
                <a:cs typeface="Verdana"/>
              </a:rPr>
              <a:t>Madadaalo qaado!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26967" y="3637356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347480" y="1282595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077752" y="293447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6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497732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0" y="2617949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/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14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Maxaan u legeynayaa?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Waqi la qaado saaxiibada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Jimicsi samee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Barafka ku ciyaar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o-SO" sz="16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Madadaalo qaado!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95896" y="5236952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o-SO" sz="7200" b="1" i="1" strike="noStrike" cap="none" spc="0" baseline="30000" dirty="0">
                <a:solidFill>
                  <a:srgbClr val="78BE21"/>
                </a:solidFill>
                <a:effectLst/>
                <a:latin typeface="Verdana"/>
                <a:ea typeface="Verdana"/>
                <a:cs typeface="Verdana"/>
              </a:rPr>
              <a:t>Maalinta Lugeynta Xiliga Jiilaalka(Winter)</a:t>
            </a:r>
          </a:p>
          <a:p>
            <a:r>
              <a:rPr lang="so-SO" sz="6600" b="1" i="0" strike="noStrike" cap="none" spc="0" baseline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Febaraayo </a:t>
            </a:r>
            <a:r>
              <a:rPr lang="so-SO" sz="6600" b="1">
                <a:solidFill>
                  <a:srgbClr val="003865"/>
                </a:solidFill>
                <a:latin typeface="Verdana"/>
                <a:ea typeface="Verdana"/>
                <a:cs typeface="Verdana"/>
              </a:rPr>
              <a:t>5</a:t>
            </a:r>
            <a:endParaRPr lang="en-US" sz="6600" b="1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0827" y="1601024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777" y="587106"/>
            <a:ext cx="732481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o-SO" sz="4000" b="0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Ha ka maqnaan madadaalada…</a:t>
            </a:r>
          </a:p>
          <a:p>
            <a:r>
              <a:rPr lang="so-SO" sz="5400" b="1" i="0" strike="noStrike" cap="none" spc="0" baseline="0" dirty="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U lugeynta iskuulka!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883394" y="2538582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4580D3-79F3-4CEC-9F33-A68A28B622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9C1E6C-B570-4584-AEF3-94D9A29B3FFE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72F3DFF1-B670-4650-8425-9A2992AA5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7020</TotalTime>
  <Words>325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103</cp:revision>
  <dcterms:created xsi:type="dcterms:W3CDTF">2016-08-26T20:26:34Z</dcterms:created>
  <dcterms:modified xsi:type="dcterms:W3CDTF">2024-06-10T20:34:04Z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