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1_185C5E6A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9" r:id="rId5"/>
    <p:sldId id="260" r:id="rId6"/>
    <p:sldId id="257" r:id="rId7"/>
    <p:sldId id="258" r:id="rId8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7C1DE9-FCAF-0A36-1940-DA284B9F613F}" name="Cowan, Dave (DOT)" initials="CD(" userId="S::Dave.Cowan@state.mn.us::842f1d8f-a35c-4df0-ab9f-8cea17eaad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FCA9D9-862D-C02D-2D92-208EB36A2AEC}" v="22" dt="2024-06-10T20:24:22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ow, Sophie (She/Her/Hers) (DOT)" userId="S::sophie.kalow@state.mn.us::3630984d-3d67-467a-b004-b0ced724a802" providerId="AD" clId="Web-{8DFCA9D9-862D-C02D-2D92-208EB36A2AEC}"/>
    <pc:docChg chg="modSld">
      <pc:chgData name="Kalow, Sophie (She/Her/Hers) (DOT)" userId="S::sophie.kalow@state.mn.us::3630984d-3d67-467a-b004-b0ced724a802" providerId="AD" clId="Web-{8DFCA9D9-862D-C02D-2D92-208EB36A2AEC}" dt="2024-06-10T20:24:20.624" v="17" actId="20577"/>
      <pc:docMkLst>
        <pc:docMk/>
      </pc:docMkLst>
      <pc:sldChg chg="modSp">
        <pc:chgData name="Kalow, Sophie (She/Her/Hers) (DOT)" userId="S::sophie.kalow@state.mn.us::3630984d-3d67-467a-b004-b0ced724a802" providerId="AD" clId="Web-{8DFCA9D9-862D-C02D-2D92-208EB36A2AEC}" dt="2024-06-10T20:24:10.530" v="13" actId="20577"/>
        <pc:sldMkLst>
          <pc:docMk/>
          <pc:sldMk cId="408706666" sldId="257"/>
        </pc:sldMkLst>
        <pc:spChg chg="mod">
          <ac:chgData name="Kalow, Sophie (She/Her/Hers) (DOT)" userId="S::sophie.kalow@state.mn.us::3630984d-3d67-467a-b004-b0ced724a802" providerId="AD" clId="Web-{8DFCA9D9-862D-C02D-2D92-208EB36A2AEC}" dt="2024-06-10T20:24:01.983" v="9" actId="1076"/>
          <ac:spMkLst>
            <pc:docMk/>
            <pc:sldMk cId="408706666" sldId="257"/>
            <ac:spMk id="15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8DFCA9D9-862D-C02D-2D92-208EB36A2AEC}" dt="2024-06-10T20:24:10.530" v="13" actId="20577"/>
          <ac:spMkLst>
            <pc:docMk/>
            <pc:sldMk cId="408706666" sldId="257"/>
            <ac:spMk id="18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8DFCA9D9-862D-C02D-2D92-208EB36A2AEC}" dt="2024-06-10T20:23:58.061" v="8" actId="14100"/>
          <ac:spMkLst>
            <pc:docMk/>
            <pc:sldMk cId="408706666" sldId="257"/>
            <ac:spMk id="24" creationId="{6E7FF24B-0468-4E74-B34E-EF26C6680E51}"/>
          </ac:spMkLst>
        </pc:spChg>
      </pc:sldChg>
      <pc:sldChg chg="modSp">
        <pc:chgData name="Kalow, Sophie (She/Her/Hers) (DOT)" userId="S::sophie.kalow@state.mn.us::3630984d-3d67-467a-b004-b0ced724a802" providerId="AD" clId="Web-{8DFCA9D9-862D-C02D-2D92-208EB36A2AEC}" dt="2024-06-10T20:24:20.624" v="17" actId="20577"/>
        <pc:sldMkLst>
          <pc:docMk/>
          <pc:sldMk cId="3337149387" sldId="258"/>
        </pc:sldMkLst>
        <pc:spChg chg="mod">
          <ac:chgData name="Kalow, Sophie (She/Her/Hers) (DOT)" userId="S::sophie.kalow@state.mn.us::3630984d-3d67-467a-b004-b0ced724a802" providerId="AD" clId="Web-{8DFCA9D9-862D-C02D-2D92-208EB36A2AEC}" dt="2024-06-10T20:24:16.702" v="15" actId="20577"/>
          <ac:spMkLst>
            <pc:docMk/>
            <pc:sldMk cId="3337149387" sldId="258"/>
            <ac:spMk id="19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8DFCA9D9-862D-C02D-2D92-208EB36A2AEC}" dt="2024-06-10T20:24:20.624" v="17" actId="20577"/>
          <ac:spMkLst>
            <pc:docMk/>
            <pc:sldMk cId="3337149387" sldId="258"/>
            <ac:spMk id="26" creationId="{00000000-0000-0000-0000-000000000000}"/>
          </ac:spMkLst>
        </pc:spChg>
      </pc:sldChg>
      <pc:sldChg chg="modSp">
        <pc:chgData name="Kalow, Sophie (She/Her/Hers) (DOT)" userId="S::sophie.kalow@state.mn.us::3630984d-3d67-467a-b004-b0ced724a802" providerId="AD" clId="Web-{8DFCA9D9-862D-C02D-2D92-208EB36A2AEC}" dt="2024-06-10T20:23:41.218" v="3" actId="1076"/>
        <pc:sldMkLst>
          <pc:docMk/>
          <pc:sldMk cId="402697055" sldId="259"/>
        </pc:sldMkLst>
        <pc:spChg chg="mod">
          <ac:chgData name="Kalow, Sophie (She/Her/Hers) (DOT)" userId="S::sophie.kalow@state.mn.us::3630984d-3d67-467a-b004-b0ced724a802" providerId="AD" clId="Web-{8DFCA9D9-862D-C02D-2D92-208EB36A2AEC}" dt="2024-06-10T20:23:41.218" v="3" actId="1076"/>
          <ac:spMkLst>
            <pc:docMk/>
            <pc:sldMk cId="402697055" sldId="259"/>
            <ac:spMk id="21" creationId="{DF6E29B3-B271-401A-A6CC-5367ADC1982F}"/>
          </ac:spMkLst>
        </pc:spChg>
        <pc:spChg chg="mod">
          <ac:chgData name="Kalow, Sophie (She/Her/Hers) (DOT)" userId="S::sophie.kalow@state.mn.us::3630984d-3d67-467a-b004-b0ced724a802" providerId="AD" clId="Web-{8DFCA9D9-862D-C02D-2D92-208EB36A2AEC}" dt="2024-06-10T20:23:25.217" v="0" actId="14100"/>
          <ac:spMkLst>
            <pc:docMk/>
            <pc:sldMk cId="402697055" sldId="259"/>
            <ac:spMk id="25" creationId="{00000000-0000-0000-0000-000000000000}"/>
          </ac:spMkLst>
        </pc:spChg>
      </pc:sldChg>
      <pc:sldChg chg="modSp">
        <pc:chgData name="Kalow, Sophie (She/Her/Hers) (DOT)" userId="S::sophie.kalow@state.mn.us::3630984d-3d67-467a-b004-b0ced724a802" providerId="AD" clId="Web-{8DFCA9D9-862D-C02D-2D92-208EB36A2AEC}" dt="2024-06-10T20:23:52.530" v="7" actId="20577"/>
        <pc:sldMkLst>
          <pc:docMk/>
          <pc:sldMk cId="2917453043" sldId="260"/>
        </pc:sldMkLst>
        <pc:spChg chg="mod">
          <ac:chgData name="Kalow, Sophie (She/Her/Hers) (DOT)" userId="S::sophie.kalow@state.mn.us::3630984d-3d67-467a-b004-b0ced724a802" providerId="AD" clId="Web-{8DFCA9D9-862D-C02D-2D92-208EB36A2AEC}" dt="2024-06-10T20:23:49.233" v="5" actId="20577"/>
          <ac:spMkLst>
            <pc:docMk/>
            <pc:sldMk cId="2917453043" sldId="260"/>
            <ac:spMk id="19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8DFCA9D9-862D-C02D-2D92-208EB36A2AEC}" dt="2024-06-10T20:23:52.530" v="7" actId="20577"/>
          <ac:spMkLst>
            <pc:docMk/>
            <pc:sldMk cId="2917453043" sldId="260"/>
            <ac:spMk id="26" creationId="{00000000-0000-0000-0000-000000000000}"/>
          </ac:spMkLst>
        </pc:spChg>
      </pc:sldChg>
    </pc:docChg>
  </pc:docChgLst>
</pc:chgInfo>
</file>

<file path=ppt/comments/modernComment_101_185C5E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4DE9EE-BF18-48CA-AF4C-3353EAEBC4CB}" authorId="{5B7C1DE9-FCAF-0A36-1940-DA284B9F613F}" status="resolved" created="2022-11-28T21:06:59.6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8706666" sldId="257"/>
      <ac:spMk id="23" creationId="{00000000-0000-0000-0000-000000000000}"/>
    </ac:deMkLst>
    <p188:txBody>
      <a:bodyPr/>
      <a:lstStyle/>
      <a:p>
        <a:r>
          <a:rPr lang="en-US"/>
          <a:t>let's add this to one of the wwtsd flyers/posters too? I like the message.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9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9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8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microsoft.com/office/2018/10/relationships/comments" Target="../comments/modernComment_101_185C5E6A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laying in the snow&#10;&#10;Description automatically generated with medium confidence">
            <a:extLst>
              <a:ext uri="{FF2B5EF4-FFF2-40B4-BE49-F238E27FC236}">
                <a16:creationId xmlns:a16="http://schemas.microsoft.com/office/drawing/2014/main" id="{B9B40D82-1626-4F62-BC3D-762111BA0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1833" r="21710" b="16021"/>
          <a:stretch/>
        </p:blipFill>
        <p:spPr>
          <a:xfrm>
            <a:off x="-51958" y="-77874"/>
            <a:ext cx="7876316" cy="5096138"/>
          </a:xfrm>
          <a:prstGeom prst="rect">
            <a:avLst/>
          </a:prstGeom>
        </p:spPr>
      </p:pic>
      <p:pic>
        <p:nvPicPr>
          <p:cNvPr id="9" name="Picture 8" descr="A group of people stand in the middle of a street&#10;&#10;Description automatically generated with low confidence">
            <a:extLst>
              <a:ext uri="{FF2B5EF4-FFF2-40B4-BE49-F238E27FC236}">
                <a16:creationId xmlns:a16="http://schemas.microsoft.com/office/drawing/2014/main" id="{A450DD2C-ADBC-49E5-ACF7-002D3673B6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3" t="16803" b="15196"/>
          <a:stretch/>
        </p:blipFill>
        <p:spPr>
          <a:xfrm>
            <a:off x="0" y="5007694"/>
            <a:ext cx="7876316" cy="505070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0641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62071" y="2981238"/>
            <a:ext cx="7883898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-4532" y="3216269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¡Haz el propósito de Año Nuevo de ir caminando a la escuela!</a:t>
            </a:r>
            <a:endParaRPr lang="en-US" sz="3600" i="1" dirty="0">
              <a:solidFill>
                <a:srgbClr val="003865"/>
              </a:solidFill>
              <a:latin typeface="Brandon Grotesque Bold" panose="020B0803020203060202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4560336" y="4147210"/>
            <a:ext cx="3301381" cy="285173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7961" y="575078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85000"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¡Haz el propósito de Año Nuevo de ir caminando a la escuela!</a:t>
            </a:r>
            <a:endParaRPr lang="en-US" sz="3600" i="1" dirty="0">
              <a:solidFill>
                <a:srgbClr val="003865"/>
              </a:solidFill>
              <a:latin typeface="Brandon Grotesque Bold" panose="020B0803020203060202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ECA83A13-6941-4F2A-832C-8F7744034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2896671"/>
            <a:ext cx="2113073" cy="1268294"/>
          </a:xfrm>
          <a:prstGeom prst="rect">
            <a:avLst/>
          </a:prstGeom>
        </p:spPr>
      </p:pic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F6E29B3-B271-401A-A6CC-5367ADC1982F}"/>
              </a:ext>
            </a:extLst>
          </p:cNvPr>
          <p:cNvSpPr txBox="1">
            <a:spLocks/>
          </p:cNvSpPr>
          <p:nvPr/>
        </p:nvSpPr>
        <p:spPr>
          <a:xfrm>
            <a:off x="4960929" y="9671309"/>
            <a:ext cx="2525194" cy="210776"/>
          </a:xfrm>
          <a:prstGeom prst="rect">
            <a:avLst/>
          </a:prstGeom>
        </p:spPr>
        <p:txBody>
          <a:bodyPr vert="horz" lIns="91439" tIns="45720" rIns="91439" bIns="45720" rtlCol="0">
            <a:normAutofit fontScale="550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</p:spTree>
    <p:extLst>
      <p:ext uri="{BB962C8B-B14F-4D97-AF65-F5344CB8AC3E}">
        <p14:creationId xmlns:p14="http://schemas.microsoft.com/office/powerpoint/2010/main" val="40269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34227" y="1084272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padre/tutor de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Empieza el año escolar con un hábito nuevo y saludable con tus hijos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El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miércoles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 5 de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febrero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es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el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Día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invernal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de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caminar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a la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escuela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s-MX" sz="1100" dirty="0">
                <a:latin typeface="Verdana"/>
                <a:ea typeface="Verdana"/>
                <a:cs typeface="Verdana" panose="020B0604030504040204" pitchFamily="34" charset="0"/>
              </a:rPr>
              <a:t>un evento anual internacional que fomenta que los niños caminen a la escuela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caminando o en bicicleta a la escuela con regularidad proporciona beneficios para la salud y ayuda a los niños a concentrarse en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obtener más información sobre las actividades del Día invernal de caminar a la escuela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contactando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por correo electrónico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Caminemos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juntos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P.D. También tenemos oportunidades de ser voluntario en el Día invernal de caminar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34227" y="6146103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padre/tutor de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Empieza el año escolar con un hábito nuevo y saludable con tus hijos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El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miércoles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 5 de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febrero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es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el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Día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invernal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de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caminar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a la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escuela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s-MX" sz="1100" dirty="0">
                <a:latin typeface="Verdana"/>
                <a:ea typeface="Verdana"/>
                <a:cs typeface="Verdana" panose="020B0604030504040204" pitchFamily="34" charset="0"/>
              </a:rPr>
              <a:t>un evento anual internacional que fomenta que los niños caminen a la escuela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caminando o en bicicleta a la escuela con regularidad proporciona beneficios para la salud y ayuda a los niños a concentrarse en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obtener más información sobre las actividades del Día invernal de caminar a la escuela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contactando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por correo electrónico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Caminemos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juntos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P.D. También tenemos oportunidades de ser voluntario en el Día invernal de caminar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5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6219"/>
            <a:ext cx="7772401" cy="6758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-3089"/>
          <a:stretch/>
        </p:blipFill>
        <p:spPr>
          <a:xfrm>
            <a:off x="2" y="-821605"/>
            <a:ext cx="7772399" cy="582929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27714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997961" y="9603847"/>
            <a:ext cx="2423615" cy="582758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i="1" dirty="0">
                <a:solidFill>
                  <a:srgbClr val="003865"/>
                </a:solidFill>
                <a:latin typeface="Brandon Grotesque Bold"/>
                <a:ea typeface="Verdana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7961" y="5245095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85000"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¡Haz el propósito de Año Nuevo de ir caminando a la escuela!</a:t>
            </a:r>
            <a:endParaRPr lang="en-US" sz="3600" i="1" dirty="0">
              <a:solidFill>
                <a:srgbClr val="003865"/>
              </a:solidFill>
              <a:latin typeface="Brandon Grotesque Bold" panose="020B0803020203060202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pic>
        <p:nvPicPr>
          <p:cNvPr id="5" name="Picture 4" descr="A group of children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62886337-0C01-48B6-B1D3-C9977DF26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-365725"/>
            <a:ext cx="7772400" cy="53734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649D82-C845-4BA3-942C-687FE1E27F79}"/>
              </a:ext>
            </a:extLst>
          </p:cNvPr>
          <p:cNvSpPr/>
          <p:nvPr/>
        </p:nvSpPr>
        <p:spPr>
          <a:xfrm>
            <a:off x="-62071" y="3586730"/>
            <a:ext cx="7876315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BFD7018-0345-45C3-9F4A-B618B7E82E59}"/>
              </a:ext>
            </a:extLst>
          </p:cNvPr>
          <p:cNvSpPr txBox="1">
            <a:spLocks/>
          </p:cNvSpPr>
          <p:nvPr/>
        </p:nvSpPr>
        <p:spPr>
          <a:xfrm>
            <a:off x="-4532" y="3821761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¡Haz el propósito de Año Nuevo de ir caminando a la escuela!</a:t>
            </a:r>
            <a:endParaRPr lang="en-US" sz="3600" i="1" dirty="0">
              <a:solidFill>
                <a:srgbClr val="003865"/>
              </a:solidFill>
              <a:latin typeface="Brandon Grotesque Bold" panose="020B0803020203060202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E7FF24B-0468-4E74-B34E-EF26C6680E51}"/>
              </a:ext>
            </a:extLst>
          </p:cNvPr>
          <p:cNvSpPr txBox="1">
            <a:spLocks/>
          </p:cNvSpPr>
          <p:nvPr/>
        </p:nvSpPr>
        <p:spPr>
          <a:xfrm>
            <a:off x="4561928" y="4628791"/>
            <a:ext cx="3257191" cy="617394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DDCDC70-AE30-44A7-AF68-1BE94CE344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3502163"/>
            <a:ext cx="2113073" cy="12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6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34227" y="1077922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padre/tutor de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Empieza el año escolar con un hábito nuevo y saludable con tus hijos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El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miércoles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 5 de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febrero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es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el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Día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invernal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de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caminar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a la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escuela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s-MX" sz="1100" dirty="0">
                <a:latin typeface="Verdana"/>
                <a:ea typeface="Verdana"/>
                <a:cs typeface="Verdana" panose="020B0604030504040204" pitchFamily="34" charset="0"/>
              </a:rPr>
              <a:t>un evento anual internacional que fomenta que los niños caminen a la escuela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caminando o en bicicleta a la escuela con regularidad proporciona beneficios para la salud y ayuda a los niños a concentrarse en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obtener más información sobre las actividades del Día invernal de caminar a la escuela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contactando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por correo electrónico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Caminemos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juntos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P.D. También tenemos oportunidades de ser voluntario en el Día invernal de caminar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34227" y="6133403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padre/tutor de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Empieza el año escolar con un hábito nuevo y saludable con tus hijos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El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miércoles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 5 de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febrero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es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el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Día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invernal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de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caminar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a la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escuela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s-MX" sz="1100" dirty="0">
                <a:latin typeface="Verdana"/>
                <a:ea typeface="Verdana"/>
                <a:cs typeface="Verdana" panose="020B0604030504040204" pitchFamily="34" charset="0"/>
              </a:rPr>
              <a:t>un evento anual internacional que fomenta que los niños caminen a la escuela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caminando o en bicicleta a la escuela con regularidad proporciona beneficios para la salud y ayuda a los niños a concentrarse en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obtener más información sobre las actividades del Día invernal de caminar a la escuela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contactando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por correo electrónico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Caminemos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juntos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P.D. También tenemos oportunidades de ser voluntario en el Día invernal de caminar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9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514d34-518a-4c8c-af25-49ec28872a7e" xsi:nil="true"/>
    <lcf76f155ced4ddcb4097134ff3c332f xmlns="3714cc0a-b534-4937-bc8f-afb1b100ad0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E43FD07A3889409C2D9FB5CC2AD1DE" ma:contentTypeVersion="13" ma:contentTypeDescription="Create a new document." ma:contentTypeScope="" ma:versionID="565910aa426bdef55dff8c911d6d4e0c">
  <xsd:schema xmlns:xsd="http://www.w3.org/2001/XMLSchema" xmlns:xs="http://www.w3.org/2001/XMLSchema" xmlns:p="http://schemas.microsoft.com/office/2006/metadata/properties" xmlns:ns2="3714cc0a-b534-4937-bc8f-afb1b100ad07" xmlns:ns3="56514d34-518a-4c8c-af25-49ec28872a7e" targetNamespace="http://schemas.microsoft.com/office/2006/metadata/properties" ma:root="true" ma:fieldsID="5bd5750a7c5930b69e4d439de17ccdd4" ns2:_="" ns3:_="">
    <xsd:import namespace="3714cc0a-b534-4937-bc8f-afb1b100ad07"/>
    <xsd:import namespace="56514d34-518a-4c8c-af25-49ec28872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4cc0a-b534-4937-bc8f-afb1b100ad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14d34-518a-4c8c-af25-49ec28872a7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5b87e3ab-71da-4503-8d05-f348ae95a0b5}" ma:internalName="TaxCatchAll" ma:showField="CatchAllData" ma:web="56514d34-518a-4c8c-af25-49ec28872a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FB3E23-599A-4651-BFD0-CF8DA97FB6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6E103D-21BC-47E8-9EB2-E7503B0E792A}">
  <ds:schemaRefs>
    <ds:schemaRef ds:uri="http://schemas.microsoft.com/office/2006/metadata/properties"/>
    <ds:schemaRef ds:uri="http://schemas.microsoft.com/office/infopath/2007/PartnerControls"/>
    <ds:schemaRef ds:uri="e3468907-a698-479b-8007-358aebef40ae"/>
    <ds:schemaRef ds:uri="a074c3bc-21a4-4771-acfe-b989cfb31b81"/>
    <ds:schemaRef ds:uri="56514d34-518a-4c8c-af25-49ec28872a7e"/>
    <ds:schemaRef ds:uri="3714cc0a-b534-4937-bc8f-afb1b100ad07"/>
  </ds:schemaRefs>
</ds:datastoreItem>
</file>

<file path=customXml/itemProps3.xml><?xml version="1.0" encoding="utf-8"?>
<ds:datastoreItem xmlns:ds="http://schemas.openxmlformats.org/officeDocument/2006/customXml" ds:itemID="{2A834733-7D4C-4507-B396-A498F4D110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14cc0a-b534-4937-bc8f-afb1b100ad07"/>
    <ds:schemaRef ds:uri="56514d34-518a-4c8c-af25-49ec28872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680</Words>
  <Application>Microsoft Office PowerPoint</Application>
  <PresentationFormat>Custom</PresentationFormat>
  <Paragraphs>36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Houser, Emily (DOT)</dc:creator>
  <cp:lastModifiedBy>Corbin, Kelly (She/Her/Hers) (DOT)</cp:lastModifiedBy>
  <cp:revision>29</cp:revision>
  <dcterms:created xsi:type="dcterms:W3CDTF">2019-07-18T17:40:10Z</dcterms:created>
  <dcterms:modified xsi:type="dcterms:W3CDTF">2024-06-10T20:24:25Z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0x010100B6E43FD07A3889409C2D9FB5CC2AD1DE</vt:lpwstr>
  </property>
  <property fmtid="{D5CDD505-2E9C-101B-9397-08002B2CF9AE}" pid="3" name="MediaServiceImageTags">
    <vt:lpwstr/>
  </property>
</Properties>
</file>