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185C5E6A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57" r:id="rId7"/>
    <p:sldId id="258" r:id="rId8"/>
  </p:sldIdLst>
  <p:sldSz cx="7772400" cy="100584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93A811-9D9B-DC84-88F2-C768727223E9}" v="19" dt="2024-06-10T20:23:00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ow, Sophie (She/Her/Hers) (DOT)" userId="S::sophie.kalow@state.mn.us::3630984d-3d67-467a-b004-b0ced724a802" providerId="AD" clId="Web-{F993A811-9D9B-DC84-88F2-C768727223E9}"/>
    <pc:docChg chg="modSld">
      <pc:chgData name="Kalow, Sophie (She/Her/Hers) (DOT)" userId="S::sophie.kalow@state.mn.us::3630984d-3d67-467a-b004-b0ced724a802" providerId="AD" clId="Web-{F993A811-9D9B-DC84-88F2-C768727223E9}" dt="2024-06-10T20:23:00.850" v="14" actId="20577"/>
      <pc:docMkLst>
        <pc:docMk/>
      </pc:docMkLst>
      <pc:sldChg chg="modSp">
        <pc:chgData name="Kalow, Sophie (She/Her/Hers) (DOT)" userId="S::sophie.kalow@state.mn.us::3630984d-3d67-467a-b004-b0ced724a802" providerId="AD" clId="Web-{F993A811-9D9B-DC84-88F2-C768727223E9}" dt="2024-06-10T20:22:46.022" v="10" actId="1076"/>
        <pc:sldMkLst>
          <pc:docMk/>
          <pc:sldMk cId="408706666" sldId="257"/>
        </pc:sldMkLst>
        <pc:spChg chg="mod">
          <ac:chgData name="Kalow, Sophie (She/Her/Hers) (DOT)" userId="S::sophie.kalow@state.mn.us::3630984d-3d67-467a-b004-b0ced724a802" providerId="AD" clId="Web-{F993A811-9D9B-DC84-88F2-C768727223E9}" dt="2024-06-10T20:22:46.022" v="10" actId="1076"/>
          <ac:spMkLst>
            <pc:docMk/>
            <pc:sldMk cId="408706666" sldId="257"/>
            <ac:spMk id="18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F993A811-9D9B-DC84-88F2-C768727223E9}" dt="2024-06-10T20:22:35.725" v="8" actId="14100"/>
          <ac:spMkLst>
            <pc:docMk/>
            <pc:sldMk cId="408706666" sldId="257"/>
            <ac:spMk id="24" creationId="{6E7FF24B-0468-4E74-B34E-EF26C6680E51}"/>
          </ac:spMkLst>
        </pc:spChg>
      </pc:sldChg>
      <pc:sldChg chg="modSp">
        <pc:chgData name="Kalow, Sophie (She/Her/Hers) (DOT)" userId="S::sophie.kalow@state.mn.us::3630984d-3d67-467a-b004-b0ced724a802" providerId="AD" clId="Web-{F993A811-9D9B-DC84-88F2-C768727223E9}" dt="2024-06-10T20:23:00.850" v="14" actId="20577"/>
        <pc:sldMkLst>
          <pc:docMk/>
          <pc:sldMk cId="3337149387" sldId="258"/>
        </pc:sldMkLst>
        <pc:spChg chg="mod">
          <ac:chgData name="Kalow, Sophie (She/Her/Hers) (DOT)" userId="S::sophie.kalow@state.mn.us::3630984d-3d67-467a-b004-b0ced724a802" providerId="AD" clId="Web-{F993A811-9D9B-DC84-88F2-C768727223E9}" dt="2024-06-10T20:22:58.600" v="12" actId="20577"/>
          <ac:spMkLst>
            <pc:docMk/>
            <pc:sldMk cId="3337149387" sldId="258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F993A811-9D9B-DC84-88F2-C768727223E9}" dt="2024-06-10T20:23:00.850" v="14" actId="20577"/>
          <ac:spMkLst>
            <pc:docMk/>
            <pc:sldMk cId="3337149387" sldId="258"/>
            <ac:spMk id="26" creationId="{00000000-0000-0000-0000-000000000000}"/>
          </ac:spMkLst>
        </pc:spChg>
      </pc:sldChg>
      <pc:sldChg chg="modSp delCm">
        <pc:chgData name="Kalow, Sophie (She/Her/Hers) (DOT)" userId="S::sophie.kalow@state.mn.us::3630984d-3d67-467a-b004-b0ced724a802" providerId="AD" clId="Web-{F993A811-9D9B-DC84-88F2-C768727223E9}" dt="2024-06-10T20:22:15.319" v="5" actId="1076"/>
        <pc:sldMkLst>
          <pc:docMk/>
          <pc:sldMk cId="402697055" sldId="259"/>
        </pc:sldMkLst>
        <pc:spChg chg="mod">
          <ac:chgData name="Kalow, Sophie (She/Her/Hers) (DOT)" userId="S::sophie.kalow@state.mn.us::3630984d-3d67-467a-b004-b0ced724a802" providerId="AD" clId="Web-{F993A811-9D9B-DC84-88F2-C768727223E9}" dt="2024-06-10T20:22:15.319" v="5" actId="1076"/>
          <ac:spMkLst>
            <pc:docMk/>
            <pc:sldMk cId="402697055" sldId="259"/>
            <ac:spMk id="21" creationId="{DF6E29B3-B271-401A-A6CC-5367ADC1982F}"/>
          </ac:spMkLst>
        </pc:spChg>
        <pc:spChg chg="mod">
          <ac:chgData name="Kalow, Sophie (She/Her/Hers) (DOT)" userId="S::sophie.kalow@state.mn.us::3630984d-3d67-467a-b004-b0ced724a802" providerId="AD" clId="Web-{F993A811-9D9B-DC84-88F2-C768727223E9}" dt="2024-06-10T20:21:59.709" v="1" actId="14100"/>
          <ac:spMkLst>
            <pc:docMk/>
            <pc:sldMk cId="402697055" sldId="259"/>
            <ac:spMk id="2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low, Sophie (She/Her/Hers) (DOT)" userId="S::sophie.kalow@state.mn.us::3630984d-3d67-467a-b004-b0ced724a802" providerId="AD" clId="Web-{F993A811-9D9B-DC84-88F2-C768727223E9}" dt="2024-06-10T20:21:52.491" v="0"/>
              <pc2:cmMkLst xmlns:pc2="http://schemas.microsoft.com/office/powerpoint/2019/9/main/command">
                <pc:docMk/>
                <pc:sldMk cId="402697055" sldId="259"/>
                <pc2:cmMk id="{CA0AEABB-5AE4-4740-8F14-52DFD23B9E5B}"/>
              </pc2:cmMkLst>
            </pc226:cmChg>
          </p:ext>
        </pc:extLst>
      </pc:sldChg>
      <pc:sldChg chg="modSp">
        <pc:chgData name="Kalow, Sophie (She/Her/Hers) (DOT)" userId="S::sophie.kalow@state.mn.us::3630984d-3d67-467a-b004-b0ced724a802" providerId="AD" clId="Web-{F993A811-9D9B-DC84-88F2-C768727223E9}" dt="2024-06-10T20:22:24.616" v="7" actId="20577"/>
        <pc:sldMkLst>
          <pc:docMk/>
          <pc:sldMk cId="2917453043" sldId="260"/>
        </pc:sldMkLst>
        <pc:spChg chg="mod">
          <ac:chgData name="Kalow, Sophie (She/Her/Hers) (DOT)" userId="S::sophie.kalow@state.mn.us::3630984d-3d67-467a-b004-b0ced724a802" providerId="AD" clId="Web-{F993A811-9D9B-DC84-88F2-C768727223E9}" dt="2024-06-10T20:22:19.975" v="6" actId="20577"/>
          <ac:spMkLst>
            <pc:docMk/>
            <pc:sldMk cId="2917453043" sldId="260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F993A811-9D9B-DC84-88F2-C768727223E9}" dt="2024-06-10T20:22:24.616" v="7" actId="20577"/>
          <ac:spMkLst>
            <pc:docMk/>
            <pc:sldMk cId="2917453043" sldId="260"/>
            <ac:spMk id="26" creationId="{00000000-0000-0000-0000-000000000000}"/>
          </ac:spMkLst>
        </pc:spChg>
      </pc:sldChg>
    </pc:docChg>
  </pc:docChgLst>
</pc:chgInfo>
</file>

<file path=ppt/comments/modernComment_101_185C5E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4DE9EE-BF18-48CA-AF4C-3353EAEBC4CB}" authorId="{5B7C1DE9-FCAF-0A36-1940-DA284B9F613F}" status="resolved" created="2022-11-28T21:06:59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8706666" sldId="257"/>
      <ac:spMk id="23" creationId="{00000000-0000-0000-0000-000000000000}"/>
    </ac:deMkLst>
    <p188:txBody>
      <a:bodyPr/>
      <a:lstStyle/>
      <a:p>
        <a:r>
          <a:rPr lang="en-US"/>
          <a:t>let's add this to one of the wwtsd flyers/posters too? I like the message.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01_185C5E6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>
            <a:fillRect/>
          </a:stretch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>
            <a:fillRect/>
          </a:stretch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/>
          <p:nvPr/>
        </p:nvSpPr>
        <p:spPr>
          <a:xfrm>
            <a:off x="-4532" y="3216269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7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</a:t>
            </a:r>
            <a:r>
              <a:rPr lang="en-US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</a:t>
            </a:r>
            <a:r>
              <a:rPr lang="so-SO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anadka cusub ah oo aad u lugeyneysid Iskuulka/dugsiga!</a:t>
            </a:r>
          </a:p>
        </p:txBody>
      </p:sp>
      <p:sp>
        <p:nvSpPr>
          <p:cNvPr id="25" name="Subtitle 2"/>
          <p:cNvSpPr txBox="1"/>
          <p:nvPr/>
        </p:nvSpPr>
        <p:spPr>
          <a:xfrm>
            <a:off x="5010393" y="4147210"/>
            <a:ext cx="2821546" cy="285173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800" b="0" i="1" strike="noStrike" cap="none" spc="0" baseline="0" dirty="0">
                <a:solidFill>
                  <a:srgbClr val="003865"/>
                </a:solidFill>
                <a:effectLst/>
                <a:latin typeface="Brandon Grotesque Medium"/>
                <a:ea typeface="Brandon Grotesque Medium"/>
                <a:cs typeface="Brandon Grotesque Medium"/>
              </a:rPr>
              <a:t>mnsaferoutestoschool.org</a:t>
            </a:r>
          </a:p>
        </p:txBody>
      </p:sp>
      <p:sp>
        <p:nvSpPr>
          <p:cNvPr id="15" name="Subtitle 2"/>
          <p:cNvSpPr txBox="1"/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800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36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sanadka cusub ah oo aad u lugeyneysid Iskuulka</a:t>
            </a: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/>
          <p:nvPr/>
        </p:nvSpPr>
        <p:spPr>
          <a:xfrm>
            <a:off x="4982596" y="9641550"/>
            <a:ext cx="2831100" cy="582758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400" b="0" i="1" strike="noStrike" cap="none" spc="0" baseline="0" dirty="0">
                <a:solidFill>
                  <a:srgbClr val="003865"/>
                </a:solidFill>
                <a:effectLst/>
                <a:latin typeface="Brandon Grotesque Medium"/>
                <a:ea typeface="Brandon Grotesque Medium"/>
                <a:cs typeface="Brandon Grotesque Medium"/>
              </a:rPr>
              <a:t>mnsaferoutestoschool</a:t>
            </a:r>
            <a:r>
              <a:rPr lang="so-SO" sz="1600" b="0" i="1" strike="noStrike" cap="none" spc="0" baseline="0" dirty="0">
                <a:solidFill>
                  <a:srgbClr val="003865"/>
                </a:solidFill>
                <a:effectLst/>
                <a:latin typeface="Brandon Grotesque Medium"/>
                <a:ea typeface="Brandon Grotesque Medium"/>
                <a:cs typeface="Brandon Grotesque Medium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4026970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/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/>
          <p:nvPr/>
        </p:nvSpPr>
        <p:spPr>
          <a:xfrm>
            <a:off x="302235" y="1211272"/>
            <a:ext cx="3785116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so-SO" sz="1100" b="1" i="1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5</a:t>
            </a:r>
            <a:r>
              <a:rPr lang="en-US" sz="1100" b="1" i="1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</a:t>
            </a:r>
            <a:r>
              <a:rPr lang="so-SO" sz="1100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endParaRPr lang="so-SO" sz="1100" b="0" i="0" strike="noStrike" cap="none" spc="0" baseline="0" dirty="0">
              <a:solidFill>
                <a:srgbClr val="000000"/>
              </a:solidFill>
              <a:effectLst/>
              <a:latin typeface="Verdana"/>
              <a:ea typeface="Verdana"/>
              <a:cs typeface="Verdana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la heli karaa fursado shaqo iskaa 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/>
          <p:nvPr/>
        </p:nvSpPr>
        <p:spPr>
          <a:xfrm>
            <a:off x="302233" y="6279453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so-SO" sz="1100" b="1" i="1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5</a:t>
            </a:r>
            <a:r>
              <a:rPr lang="en-US" sz="1100" b="1" i="1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</a:t>
            </a:r>
            <a:r>
              <a:rPr lang="so-SO" sz="1100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endParaRPr lang="so-SO" sz="1100" b="0" i="0" strike="noStrike" cap="none" spc="0" baseline="0" dirty="0">
              <a:solidFill>
                <a:srgbClr val="000000"/>
              </a:solidFill>
              <a:effectLst/>
              <a:latin typeface="Verdana"/>
              <a:ea typeface="Verdana"/>
              <a:cs typeface="Verdana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la heli karaa fursado shaqo iskaa 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30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>
            <a:fillRect/>
          </a:stretch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653932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/>
          <p:nvPr/>
        </p:nvSpPr>
        <p:spPr>
          <a:xfrm>
            <a:off x="4937001" y="9573367"/>
            <a:ext cx="2803946" cy="49131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600" b="1" i="1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mnsaferoutestoschool.org</a:t>
            </a:r>
          </a:p>
        </p:txBody>
      </p:sp>
      <p:sp>
        <p:nvSpPr>
          <p:cNvPr id="15" name="Subtitle 2"/>
          <p:cNvSpPr txBox="1"/>
          <p:nvPr/>
        </p:nvSpPr>
        <p:spPr>
          <a:xfrm>
            <a:off x="4997960" y="5750786"/>
            <a:ext cx="2716004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sanadka cusub ah oo aad u lugeyneysid Iskuulka/dugsiga!</a:t>
            </a: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/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750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3600" b="0" i="0" strike="noStrike" cap="none" spc="0" baseline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sanadka cusub ah oo aad u lugeyneysid Iskuulka/dugsiga!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/>
          <p:nvPr/>
        </p:nvSpPr>
        <p:spPr>
          <a:xfrm>
            <a:off x="4978424" y="4763297"/>
            <a:ext cx="2853164" cy="295731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800" b="0" i="1" strike="noStrike" cap="none" spc="0" baseline="0" dirty="0">
                <a:solidFill>
                  <a:srgbClr val="003865"/>
                </a:solidFill>
                <a:effectLst/>
                <a:latin typeface="Brandon Grotesque Medium"/>
                <a:ea typeface="Brandon Grotesque Medium"/>
                <a:cs typeface="Brandon Grotesque Medium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/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/>
          <p:nvPr/>
        </p:nvSpPr>
        <p:spPr>
          <a:xfrm>
            <a:off x="302233" y="1160157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so-SO" sz="1100" b="1" i="1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5</a:t>
            </a:r>
            <a:r>
              <a:rPr lang="en-US" sz="1100" b="1" i="1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</a:t>
            </a:r>
            <a:r>
              <a:rPr lang="so-SO" sz="1100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endParaRPr lang="so-SO" sz="1100" b="0" i="0" strike="noStrike" cap="none" spc="0" baseline="0" dirty="0">
              <a:solidFill>
                <a:srgbClr val="000000"/>
              </a:solidFill>
              <a:effectLst/>
              <a:latin typeface="Verdana"/>
              <a:ea typeface="Verdana"/>
              <a:cs typeface="Verdana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</a:t>
            </a:r>
            <a:r>
              <a:rPr lang="en-US" sz="1100" b="0" i="0" strike="noStrike" cap="none" spc="0" baseline="0" dirty="0" err="1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</a:t>
            </a:r>
            <a:r>
              <a:rPr lang="en-US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la heli karaa fursado shaqo iskaa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/>
          <p:nvPr/>
        </p:nvSpPr>
        <p:spPr>
          <a:xfrm>
            <a:off x="302233" y="6279453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so-SO" sz="1100" b="1" i="1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5</a:t>
            </a:r>
            <a:r>
              <a:rPr lang="en-US" sz="1100" b="1" i="1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</a:t>
            </a:r>
            <a:r>
              <a:rPr lang="so-SO" sz="1100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 </a:t>
            </a:r>
            <a:endParaRPr lang="so-SO" sz="1100" b="0" i="0" strike="noStrike" cap="none" spc="0" baseline="0" dirty="0">
              <a:solidFill>
                <a:srgbClr val="000000"/>
              </a:solidFill>
              <a:effectLst/>
              <a:latin typeface="Verdana"/>
              <a:ea typeface="Verdana"/>
              <a:cs typeface="Verdana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</a:t>
            </a:r>
            <a:r>
              <a:rPr lang="en-US" sz="1100" b="0" i="0" strike="noStrike" cap="none" spc="0" baseline="0" dirty="0" err="1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</a:t>
            </a:r>
            <a:r>
              <a:rPr lang="en-US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la heli karaa fursado shaqo iskaa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93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514d34-518a-4c8c-af25-49ec28872a7e" xsi:nil="true"/>
    <lcf76f155ced4ddcb4097134ff3c332f xmlns="3714cc0a-b534-4937-bc8f-afb1b100ad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E43FD07A3889409C2D9FB5CC2AD1DE" ma:contentTypeVersion="13" ma:contentTypeDescription="Create a new document." ma:contentTypeScope="" ma:versionID="565910aa426bdef55dff8c911d6d4e0c">
  <xsd:schema xmlns:xsd="http://www.w3.org/2001/XMLSchema" xmlns:xs="http://www.w3.org/2001/XMLSchema" xmlns:p="http://schemas.microsoft.com/office/2006/metadata/properties" xmlns:ns2="3714cc0a-b534-4937-bc8f-afb1b100ad07" xmlns:ns3="56514d34-518a-4c8c-af25-49ec28872a7e" targetNamespace="http://schemas.microsoft.com/office/2006/metadata/properties" ma:root="true" ma:fieldsID="5bd5750a7c5930b69e4d439de17ccdd4" ns2:_="" ns3:_="">
    <xsd:import namespace="3714cc0a-b534-4937-bc8f-afb1b100ad07"/>
    <xsd:import namespace="56514d34-518a-4c8c-af25-49ec28872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4cc0a-b534-4937-bc8f-afb1b100ad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14d34-518a-4c8c-af25-49ec28872a7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5b87e3ab-71da-4503-8d05-f348ae95a0b5}" ma:internalName="TaxCatchAll" ma:showField="CatchAllData" ma:web="56514d34-518a-4c8c-af25-49ec28872a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267DC0-1D18-453E-8779-02FE375F5A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25C203-A15C-48D0-A241-DAA53AB9C666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  <ds:schemaRef ds:uri="56514d34-518a-4c8c-af25-49ec28872a7e"/>
    <ds:schemaRef ds:uri="3714cc0a-b534-4937-bc8f-afb1b100ad07"/>
  </ds:schemaRefs>
</ds:datastoreItem>
</file>

<file path=customXml/itemProps3.xml><?xml version="1.0" encoding="utf-8"?>
<ds:datastoreItem xmlns:ds="http://schemas.openxmlformats.org/officeDocument/2006/customXml" ds:itemID="{622BFFC9-1D59-4117-8EA6-3C78FC7A52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14cc0a-b534-4937-bc8f-afb1b100ad07"/>
    <ds:schemaRef ds:uri="56514d34-518a-4c8c-af25-49ec28872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764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32</cp:revision>
  <dcterms:created xsi:type="dcterms:W3CDTF">2019-07-18T17:40:10Z</dcterms:created>
  <dcterms:modified xsi:type="dcterms:W3CDTF">2024-06-10T20:23:04Z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0x010100B6E43FD07A3889409C2D9FB5CC2AD1DE</vt:lpwstr>
  </property>
  <property fmtid="{D5CDD505-2E9C-101B-9397-08002B2CF9AE}" pid="3" name="MediaServiceImageTags">
    <vt:lpwstr/>
  </property>
</Properties>
</file>