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61" r:id="rId5"/>
    <p:sldId id="262" r:id="rId6"/>
    <p:sldId id="257" r:id="rId7"/>
    <p:sldId id="264" r:id="rId8"/>
  </p:sldIdLst>
  <p:sldSz cx="7772400" cy="10058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B7C1DE9-FCAF-0A36-1940-DA284B9F613F}" name="Cowan, Dave (DOT)" initials="CD(" userId="S::Dave.Cowan@state.mn.us::842f1d8f-a35c-4df0-ab9f-8cea17eaad8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C34C59-5CF7-5A9D-E932-002C0D2462D9}" v="24" dt="2024-06-10T20:21:24.3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8" d="100"/>
          <a:sy n="78" d="100"/>
        </p:scale>
        <p:origin x="267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microsoft.com/office/2018/10/relationships/authors" Target="authors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low, Sophie (She/Her/Hers) (DOT)" userId="S::sophie.kalow@state.mn.us::3630984d-3d67-467a-b004-b0ced724a802" providerId="AD" clId="Web-{0FC34C59-5CF7-5A9D-E932-002C0D2462D9}"/>
    <pc:docChg chg="modSld">
      <pc:chgData name="Kalow, Sophie (She/Her/Hers) (DOT)" userId="S::sophie.kalow@state.mn.us::3630984d-3d67-467a-b004-b0ced724a802" providerId="AD" clId="Web-{0FC34C59-5CF7-5A9D-E932-002C0D2462D9}" dt="2024-06-10T20:21:24.317" v="20" actId="20577"/>
      <pc:docMkLst>
        <pc:docMk/>
      </pc:docMkLst>
      <pc:sldChg chg="modSp">
        <pc:chgData name="Kalow, Sophie (She/Her/Hers) (DOT)" userId="S::sophie.kalow@state.mn.us::3630984d-3d67-467a-b004-b0ced724a802" providerId="AD" clId="Web-{0FC34C59-5CF7-5A9D-E932-002C0D2462D9}" dt="2024-06-10T20:21:07.458" v="16"/>
        <pc:sldMkLst>
          <pc:docMk/>
          <pc:sldMk cId="408706666" sldId="257"/>
        </pc:sldMkLst>
        <pc:spChg chg="mod">
          <ac:chgData name="Kalow, Sophie (She/Her/Hers) (DOT)" userId="S::sophie.kalow@state.mn.us::3630984d-3d67-467a-b004-b0ced724a802" providerId="AD" clId="Web-{0FC34C59-5CF7-5A9D-E932-002C0D2462D9}" dt="2024-06-10T20:20:57.895" v="12" actId="1076"/>
          <ac:spMkLst>
            <pc:docMk/>
            <pc:sldMk cId="408706666" sldId="257"/>
            <ac:spMk id="15" creationId="{00000000-0000-0000-0000-000000000000}"/>
          </ac:spMkLst>
        </pc:spChg>
        <pc:spChg chg="mod">
          <ac:chgData name="Kalow, Sophie (She/Her/Hers) (DOT)" userId="S::sophie.kalow@state.mn.us::3630984d-3d67-467a-b004-b0ced724a802" providerId="AD" clId="Web-{0FC34C59-5CF7-5A9D-E932-002C0D2462D9}" dt="2024-06-10T20:21:07.458" v="16"/>
          <ac:spMkLst>
            <pc:docMk/>
            <pc:sldMk cId="408706666" sldId="257"/>
            <ac:spMk id="18" creationId="{00000000-0000-0000-0000-000000000000}"/>
          </ac:spMkLst>
        </pc:spChg>
        <pc:spChg chg="mod">
          <ac:chgData name="Kalow, Sophie (She/Her/Hers) (DOT)" userId="S::sophie.kalow@state.mn.us::3630984d-3d67-467a-b004-b0ced724a802" providerId="AD" clId="Web-{0FC34C59-5CF7-5A9D-E932-002C0D2462D9}" dt="2024-06-10T20:20:53.458" v="11" actId="20577"/>
          <ac:spMkLst>
            <pc:docMk/>
            <pc:sldMk cId="408706666" sldId="257"/>
            <ac:spMk id="24" creationId="{6E7FF24B-0468-4E74-B34E-EF26C6680E51}"/>
          </ac:spMkLst>
        </pc:spChg>
      </pc:sldChg>
      <pc:sldChg chg="modSp">
        <pc:chgData name="Kalow, Sophie (She/Her/Hers) (DOT)" userId="S::sophie.kalow@state.mn.us::3630984d-3d67-467a-b004-b0ced724a802" providerId="AD" clId="Web-{0FC34C59-5CF7-5A9D-E932-002C0D2462D9}" dt="2024-06-10T20:20:28.536" v="6" actId="14100"/>
        <pc:sldMkLst>
          <pc:docMk/>
          <pc:sldMk cId="1434029877" sldId="261"/>
        </pc:sldMkLst>
        <pc:spChg chg="mod">
          <ac:chgData name="Kalow, Sophie (She/Her/Hers) (DOT)" userId="S::sophie.kalow@state.mn.us::3630984d-3d67-467a-b004-b0ced724a802" providerId="AD" clId="Web-{0FC34C59-5CF7-5A9D-E932-002C0D2462D9}" dt="2024-06-10T20:20:14.911" v="1" actId="1076"/>
          <ac:spMkLst>
            <pc:docMk/>
            <pc:sldMk cId="1434029877" sldId="261"/>
            <ac:spMk id="15" creationId="{00000000-0000-0000-0000-000000000000}"/>
          </ac:spMkLst>
        </pc:spChg>
        <pc:spChg chg="mod">
          <ac:chgData name="Kalow, Sophie (She/Her/Hers) (DOT)" userId="S::sophie.kalow@state.mn.us::3630984d-3d67-467a-b004-b0ced724a802" providerId="AD" clId="Web-{0FC34C59-5CF7-5A9D-E932-002C0D2462D9}" dt="2024-06-10T20:20:28.536" v="6" actId="14100"/>
          <ac:spMkLst>
            <pc:docMk/>
            <pc:sldMk cId="1434029877" sldId="261"/>
            <ac:spMk id="21" creationId="{DF6E29B3-B271-401A-A6CC-5367ADC1982F}"/>
          </ac:spMkLst>
        </pc:spChg>
        <pc:spChg chg="mod">
          <ac:chgData name="Kalow, Sophie (She/Her/Hers) (DOT)" userId="S::sophie.kalow@state.mn.us::3630984d-3d67-467a-b004-b0ced724a802" providerId="AD" clId="Web-{0FC34C59-5CF7-5A9D-E932-002C0D2462D9}" dt="2024-06-10T20:20:07.614" v="0" actId="1076"/>
          <ac:spMkLst>
            <pc:docMk/>
            <pc:sldMk cId="1434029877" sldId="261"/>
            <ac:spMk id="23" creationId="{00000000-0000-0000-0000-000000000000}"/>
          </ac:spMkLst>
        </pc:spChg>
      </pc:sldChg>
      <pc:sldChg chg="modSp">
        <pc:chgData name="Kalow, Sophie (She/Her/Hers) (DOT)" userId="S::sophie.kalow@state.mn.us::3630984d-3d67-467a-b004-b0ced724a802" providerId="AD" clId="Web-{0FC34C59-5CF7-5A9D-E932-002C0D2462D9}" dt="2024-06-10T20:20:44.427" v="10" actId="20577"/>
        <pc:sldMkLst>
          <pc:docMk/>
          <pc:sldMk cId="4020996470" sldId="262"/>
        </pc:sldMkLst>
        <pc:spChg chg="mod">
          <ac:chgData name="Kalow, Sophie (She/Her/Hers) (DOT)" userId="S::sophie.kalow@state.mn.us::3630984d-3d67-467a-b004-b0ced724a802" providerId="AD" clId="Web-{0FC34C59-5CF7-5A9D-E932-002C0D2462D9}" dt="2024-06-10T20:20:41.427" v="8" actId="20577"/>
          <ac:spMkLst>
            <pc:docMk/>
            <pc:sldMk cId="4020996470" sldId="262"/>
            <ac:spMk id="19" creationId="{00000000-0000-0000-0000-000000000000}"/>
          </ac:spMkLst>
        </pc:spChg>
        <pc:spChg chg="mod">
          <ac:chgData name="Kalow, Sophie (She/Her/Hers) (DOT)" userId="S::sophie.kalow@state.mn.us::3630984d-3d67-467a-b004-b0ced724a802" providerId="AD" clId="Web-{0FC34C59-5CF7-5A9D-E932-002C0D2462D9}" dt="2024-06-10T20:20:44.427" v="10" actId="20577"/>
          <ac:spMkLst>
            <pc:docMk/>
            <pc:sldMk cId="4020996470" sldId="262"/>
            <ac:spMk id="26" creationId="{00000000-0000-0000-0000-000000000000}"/>
          </ac:spMkLst>
        </pc:spChg>
      </pc:sldChg>
      <pc:sldChg chg="modSp">
        <pc:chgData name="Kalow, Sophie (She/Her/Hers) (DOT)" userId="S::sophie.kalow@state.mn.us::3630984d-3d67-467a-b004-b0ced724a802" providerId="AD" clId="Web-{0FC34C59-5CF7-5A9D-E932-002C0D2462D9}" dt="2024-06-10T20:21:24.317" v="20" actId="20577"/>
        <pc:sldMkLst>
          <pc:docMk/>
          <pc:sldMk cId="1725453887" sldId="264"/>
        </pc:sldMkLst>
        <pc:spChg chg="mod">
          <ac:chgData name="Kalow, Sophie (She/Her/Hers) (DOT)" userId="S::sophie.kalow@state.mn.us::3630984d-3d67-467a-b004-b0ced724a802" providerId="AD" clId="Web-{0FC34C59-5CF7-5A9D-E932-002C0D2462D9}" dt="2024-06-10T20:21:16.114" v="18" actId="20577"/>
          <ac:spMkLst>
            <pc:docMk/>
            <pc:sldMk cId="1725453887" sldId="264"/>
            <ac:spMk id="19" creationId="{00000000-0000-0000-0000-000000000000}"/>
          </ac:spMkLst>
        </pc:spChg>
        <pc:spChg chg="mod">
          <ac:chgData name="Kalow, Sophie (She/Her/Hers) (DOT)" userId="S::sophie.kalow@state.mn.us::3630984d-3d67-467a-b004-b0ced724a802" providerId="AD" clId="Web-{0FC34C59-5CF7-5A9D-E932-002C0D2462D9}" dt="2024-06-10T20:21:24.317" v="20" actId="20577"/>
          <ac:spMkLst>
            <pc:docMk/>
            <pc:sldMk cId="1725453887" sldId="264"/>
            <ac:spMk id="26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291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72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448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920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192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966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49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013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861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87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6AA11-8C9A-4749-A5EE-279D28894AC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988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6AA11-8C9A-4749-A5EE-279D28894AC7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8F364-4BBB-4B38-9E23-B5F27890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014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people playing in the snow&#10;&#10;Description automatically generated with medium confidence">
            <a:extLst>
              <a:ext uri="{FF2B5EF4-FFF2-40B4-BE49-F238E27FC236}">
                <a16:creationId xmlns:a16="http://schemas.microsoft.com/office/drawing/2014/main" id="{B9B40D82-1626-4F62-BC3D-762111BA06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62" t="11833" r="21710" b="16021"/>
          <a:stretch/>
        </p:blipFill>
        <p:spPr>
          <a:xfrm>
            <a:off x="-51958" y="-77874"/>
            <a:ext cx="7876316" cy="5096138"/>
          </a:xfrm>
          <a:prstGeom prst="rect">
            <a:avLst/>
          </a:prstGeom>
        </p:spPr>
      </p:pic>
      <p:pic>
        <p:nvPicPr>
          <p:cNvPr id="9" name="Picture 8" descr="A group of people stand in the middle of a street&#10;&#10;Description automatically generated with low confidence">
            <a:extLst>
              <a:ext uri="{FF2B5EF4-FFF2-40B4-BE49-F238E27FC236}">
                <a16:creationId xmlns:a16="http://schemas.microsoft.com/office/drawing/2014/main" id="{A450DD2C-ADBC-49E5-ACF7-002D3673B6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3" t="16803" b="15196"/>
          <a:stretch/>
        </p:blipFill>
        <p:spPr>
          <a:xfrm>
            <a:off x="0" y="5007694"/>
            <a:ext cx="7876316" cy="5050706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3668495" y="384479"/>
            <a:ext cx="3015335" cy="4234440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>
            <a:lvl1pPr marL="167632" indent="-167632" algn="l" defTabSz="67053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89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8162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342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869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395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922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48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49750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20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-767643" y="4998907"/>
            <a:ext cx="9053688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997962" y="4990121"/>
            <a:ext cx="2280099" cy="5064129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-62071" y="2981238"/>
            <a:ext cx="7883898" cy="141776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-4532" y="3082355"/>
            <a:ext cx="5590779" cy="1038234"/>
          </a:xfrm>
          <a:prstGeom prst="rect">
            <a:avLst/>
          </a:prstGeom>
        </p:spPr>
        <p:txBody>
          <a:bodyPr vert="horz" lIns="91439" tIns="45720" rIns="91439" bIns="45720" rtlCol="0">
            <a:normAutofit fontScale="92500"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Cog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lus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rau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Lub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Xyoo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Tshiab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tias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yuav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Taug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kawm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ntawv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4740442" y="4057935"/>
            <a:ext cx="3106386" cy="582758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i="1" dirty="0">
                <a:solidFill>
                  <a:srgbClr val="003865"/>
                </a:solidFill>
                <a:latin typeface="Brandon Grotesque Medium" panose="020B06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mnsaferoutestoschool.org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4997961" y="5230011"/>
            <a:ext cx="2288376" cy="2449928"/>
          </a:xfrm>
          <a:prstGeom prst="rect">
            <a:avLst/>
          </a:prstGeom>
        </p:spPr>
        <p:txBody>
          <a:bodyPr vert="horz" lIns="91439" tIns="45720" rIns="91439" bIns="45720" rtlCol="0">
            <a:normAutofit fontScale="92500" lnSpcReduction="20000"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Cog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lus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rau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Lub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Xyoo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Tshiab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tias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yuav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Taug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kawm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ntawv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</p:txBody>
      </p:sp>
      <p:pic>
        <p:nvPicPr>
          <p:cNvPr id="3" name="Picture 2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ECA83A13-6941-4F2A-832C-8F7744034C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821" y="2896671"/>
            <a:ext cx="2113073" cy="1268294"/>
          </a:xfrm>
          <a:prstGeom prst="rect">
            <a:avLst/>
          </a:prstGeom>
        </p:spPr>
      </p:pic>
      <p:pic>
        <p:nvPicPr>
          <p:cNvPr id="20" name="Picture 19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646B0E7B-F6FA-4071-BD3E-84CCD82963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473" y="8281286"/>
            <a:ext cx="2113073" cy="1268294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DF6E29B3-B271-401A-A6CC-5367ADC1982F}"/>
              </a:ext>
            </a:extLst>
          </p:cNvPr>
          <p:cNvSpPr txBox="1">
            <a:spLocks/>
          </p:cNvSpPr>
          <p:nvPr/>
        </p:nvSpPr>
        <p:spPr>
          <a:xfrm>
            <a:off x="5012834" y="9686188"/>
            <a:ext cx="2264834" cy="627395"/>
          </a:xfrm>
          <a:prstGeom prst="rect">
            <a:avLst/>
          </a:prstGeom>
        </p:spPr>
        <p:txBody>
          <a:bodyPr vert="horz" lIns="91439" tIns="45720" rIns="91439" bIns="45720" rtlCol="0" anchor="t">
            <a:normAutofit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i="1" dirty="0">
                <a:solidFill>
                  <a:srgbClr val="003865"/>
                </a:solidFill>
                <a:latin typeface="Brandon Grotesque Medium"/>
                <a:ea typeface="Verdana"/>
                <a:cs typeface="Verdana" panose="020B0604030504040204" pitchFamily="34" charset="0"/>
              </a:rPr>
              <a:t>mnsaferoutestoschool.org</a:t>
            </a:r>
          </a:p>
        </p:txBody>
      </p:sp>
    </p:spTree>
    <p:extLst>
      <p:ext uri="{BB962C8B-B14F-4D97-AF65-F5344CB8AC3E}">
        <p14:creationId xmlns:p14="http://schemas.microsoft.com/office/powerpoint/2010/main" val="1434029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3668495" y="5951686"/>
            <a:ext cx="3015335" cy="4234440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>
            <a:lvl1pPr marL="167632" indent="-167632" algn="l" defTabSz="67053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89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8162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342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869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395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922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48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49750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200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4832432" y="8317559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832432" y="8724600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832432" y="9131641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832432" y="9535376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-767643" y="4998907"/>
            <a:ext cx="905368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/>
          <p:cNvSpPr txBox="1">
            <a:spLocks/>
          </p:cNvSpPr>
          <p:nvPr/>
        </p:nvSpPr>
        <p:spPr>
          <a:xfrm>
            <a:off x="216569" y="1211272"/>
            <a:ext cx="3870782" cy="3923817"/>
          </a:xfrm>
          <a:prstGeom prst="rect">
            <a:avLst/>
          </a:prstGeom>
        </p:spPr>
        <p:txBody>
          <a:bodyPr vert="horz" lIns="91439" tIns="45720" rIns="91439" bIns="45720" rtlCol="0" anchor="t">
            <a:normAutofit lnSpcReduction="10000"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Nyob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zoo 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[NAME OF SCHOOL]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cov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niam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txiv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/cov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saib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xyuas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en-US" sz="1100" b="1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yam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tshiab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nrog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xyoo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tshiab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muaj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qab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haus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rau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nrog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cov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menyuam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  <a:p>
            <a:pPr algn="l"/>
            <a:r>
              <a:rPr lang="en-US" sz="1100" b="1" i="1" dirty="0">
                <a:latin typeface="Verdana"/>
                <a:ea typeface="Verdana"/>
                <a:cs typeface="Verdana" panose="020B0604030504040204" pitchFamily="34" charset="0"/>
              </a:rPr>
              <a:t>Hnub Wednesday, </a:t>
            </a:r>
            <a:r>
              <a:rPr lang="en-US" sz="1100" b="1" i="1" dirty="0" err="1">
                <a:latin typeface="Verdana"/>
                <a:ea typeface="Verdana"/>
                <a:cs typeface="Verdana" panose="020B0604030504040204" pitchFamily="34" charset="0"/>
              </a:rPr>
              <a:t>lub</a:t>
            </a:r>
            <a:r>
              <a:rPr lang="en-US" sz="1100" b="1" i="1" dirty="0">
                <a:latin typeface="Verdana"/>
                <a:ea typeface="Verdana"/>
                <a:cs typeface="Verdana" panose="020B0604030504040204" pitchFamily="34" charset="0"/>
              </a:rPr>
              <a:t> Ob </a:t>
            </a:r>
            <a:r>
              <a:rPr lang="en-US" sz="1100" b="1" i="1" dirty="0" err="1">
                <a:latin typeface="Verdana"/>
                <a:ea typeface="Verdana"/>
                <a:cs typeface="Verdana" panose="020B0604030504040204" pitchFamily="34" charset="0"/>
              </a:rPr>
              <a:t>hlis</a:t>
            </a:r>
            <a:r>
              <a:rPr lang="en-US" sz="1100" b="1" i="1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b="1" i="1" dirty="0" err="1">
                <a:latin typeface="Verdana"/>
                <a:ea typeface="Verdana"/>
                <a:cs typeface="Verdana" panose="020B0604030504040204" pitchFamily="34" charset="0"/>
              </a:rPr>
              <a:t>ntuj</a:t>
            </a:r>
            <a:r>
              <a:rPr lang="en-US" sz="1100" b="1" i="1" dirty="0">
                <a:latin typeface="Verdana"/>
                <a:ea typeface="Verdana"/>
                <a:cs typeface="Verdana" panose="020B0604030504040204" pitchFamily="34" charset="0"/>
              </a:rPr>
              <a:t> 5 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yog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b="1" dirty="0">
                <a:latin typeface="Verdana"/>
                <a:ea typeface="Verdana"/>
                <a:cs typeface="Verdana" panose="020B0604030504040204" pitchFamily="34" charset="0"/>
              </a:rPr>
              <a:t>Hnub Taug Kev Thaum </a:t>
            </a:r>
            <a:r>
              <a:rPr lang="en-US" sz="1100" b="1" dirty="0" err="1">
                <a:latin typeface="Verdana"/>
                <a:ea typeface="Verdana"/>
                <a:cs typeface="Verdana" panose="020B0604030504040204" pitchFamily="34" charset="0"/>
              </a:rPr>
              <a:t>Caij</a:t>
            </a:r>
            <a:r>
              <a:rPr lang="en-US" sz="1100" b="1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/>
                <a:ea typeface="Verdana"/>
                <a:cs typeface="Verdana" panose="020B0604030504040204" pitchFamily="34" charset="0"/>
              </a:rPr>
              <a:t>Ntuj</a:t>
            </a:r>
            <a:r>
              <a:rPr lang="en-US" sz="1100" b="1" dirty="0">
                <a:latin typeface="Verdana"/>
                <a:ea typeface="Verdana"/>
                <a:cs typeface="Verdana" panose="020B0604030504040204" pitchFamily="34" charset="0"/>
              </a:rPr>
              <a:t> No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,</a:t>
            </a:r>
            <a:r>
              <a:rPr lang="en-US" sz="1100" b="1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ib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lub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koob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tsheej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txhua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xyoo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hauv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teb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chaws es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txhaub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kom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cov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menyuam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taug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kev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mus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kawm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ntawv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.</a:t>
            </a:r>
          </a:p>
          <a:p>
            <a:pPr algn="l"/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Taug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kev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los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yog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caij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luv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thij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mus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kawm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ntawv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tas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li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yuav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muaj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txiaj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ntsim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zoo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rau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lub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cev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thiab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pab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tus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menyuam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tswj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tau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lub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hlwb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txog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kev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kawm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hauv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tsev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kawm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ntawv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. </a:t>
            </a:r>
            <a:endParaRPr lang="en-US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Kom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paub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ntau dua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txog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Hnub Taug Kev Thaum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Caij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Ntuj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No [</a:t>
            </a:r>
            <a:r>
              <a:rPr lang="en-US" sz="1100" b="1" i="1" dirty="0">
                <a:latin typeface="Verdana"/>
                <a:ea typeface="Verdana"/>
                <a:cs typeface="Verdana" panose="020B0604030504040204" pitchFamily="34" charset="0"/>
              </a:rPr>
              <a:t>NAME OF SCHOOL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] es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yog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tiv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tauj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[</a:t>
            </a:r>
            <a:r>
              <a:rPr lang="en-US" sz="1100" b="1" dirty="0">
                <a:latin typeface="Verdana"/>
                <a:ea typeface="Verdana"/>
                <a:cs typeface="Verdana" panose="020B0604030504040204" pitchFamily="34" charset="0"/>
              </a:rPr>
              <a:t>NAME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] at [</a:t>
            </a:r>
            <a:r>
              <a:rPr lang="en-US" sz="1100" b="1" dirty="0">
                <a:latin typeface="Verdana"/>
                <a:ea typeface="Verdana"/>
                <a:cs typeface="Verdana" panose="020B0604030504040204" pitchFamily="34" charset="0"/>
              </a:rPr>
              <a:t>PHONE NUMBER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]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los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yog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tus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email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ntawm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[</a:t>
            </a:r>
            <a:r>
              <a:rPr lang="en-US" sz="1100" b="1" dirty="0">
                <a:latin typeface="Verdana"/>
                <a:ea typeface="Verdana"/>
                <a:cs typeface="Verdana" panose="020B0604030504040204" pitchFamily="34" charset="0"/>
              </a:rPr>
              <a:t>EMAIL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].</a:t>
            </a:r>
          </a:p>
          <a:p>
            <a:pPr algn="l"/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Los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sawv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daws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taug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uake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  <a:p>
            <a:pPr algn="l"/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P.S.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Peb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kuj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muaj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cov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hwv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tsam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kom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tuaj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pab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dawb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tau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rau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hnub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Taug Kev Thaum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Caij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Ntuj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No Tiv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tauj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b="1" dirty="0">
                <a:latin typeface="Verdana"/>
                <a:ea typeface="Verdana"/>
                <a:cs typeface="Verdana" panose="020B0604030504040204" pitchFamily="34" charset="0"/>
              </a:rPr>
              <a:t>[NAME]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kom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paub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ntau dua.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4832432" y="3249129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832432" y="3656170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832432" y="4063211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832432" y="4466944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6798835" y="334211"/>
            <a:ext cx="671333" cy="871370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798835" y="5408083"/>
            <a:ext cx="671333" cy="871370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302233" y="6134583"/>
            <a:ext cx="3785118" cy="3923817"/>
          </a:xfrm>
          <a:prstGeom prst="rect">
            <a:avLst/>
          </a:prstGeom>
        </p:spPr>
        <p:txBody>
          <a:bodyPr vert="horz" lIns="91439" tIns="45720" rIns="91439" bIns="45720" rtlCol="0" anchor="t">
            <a:normAutofit lnSpcReduction="10000"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Nyob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zoo 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[NAME OF SCHOOL]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cov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niam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txiv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/cov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saib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xyuas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en-US" sz="1100" b="1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yam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tshiab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nrog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xyoo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tshiab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muaj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qab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haus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rau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nrog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cov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menyuam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  <a:p>
            <a:pPr algn="l"/>
            <a:r>
              <a:rPr lang="en-US" sz="1100" b="1" i="1" dirty="0">
                <a:latin typeface="Verdana"/>
                <a:ea typeface="Verdana"/>
                <a:cs typeface="Verdana" panose="020B0604030504040204" pitchFamily="34" charset="0"/>
              </a:rPr>
              <a:t>Hnub Wednesday, </a:t>
            </a:r>
            <a:r>
              <a:rPr lang="en-US" sz="1100" b="1" i="1" dirty="0" err="1">
                <a:latin typeface="Verdana"/>
                <a:ea typeface="Verdana"/>
                <a:cs typeface="Verdana" panose="020B0604030504040204" pitchFamily="34" charset="0"/>
              </a:rPr>
              <a:t>lub</a:t>
            </a:r>
            <a:r>
              <a:rPr lang="en-US" sz="1100" b="1" i="1" dirty="0">
                <a:latin typeface="Verdana"/>
                <a:ea typeface="Verdana"/>
                <a:cs typeface="Verdana" panose="020B0604030504040204" pitchFamily="34" charset="0"/>
              </a:rPr>
              <a:t> Ob </a:t>
            </a:r>
            <a:r>
              <a:rPr lang="en-US" sz="1100" b="1" i="1" dirty="0" err="1">
                <a:latin typeface="Verdana"/>
                <a:ea typeface="Verdana"/>
                <a:cs typeface="Verdana" panose="020B0604030504040204" pitchFamily="34" charset="0"/>
              </a:rPr>
              <a:t>hlis</a:t>
            </a:r>
            <a:r>
              <a:rPr lang="en-US" sz="1100" b="1" i="1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b="1" i="1" dirty="0" err="1">
                <a:latin typeface="Verdana"/>
                <a:ea typeface="Verdana"/>
                <a:cs typeface="Verdana" panose="020B0604030504040204" pitchFamily="34" charset="0"/>
              </a:rPr>
              <a:t>ntuj</a:t>
            </a:r>
            <a:r>
              <a:rPr lang="en-US" sz="1100" b="1" i="1" dirty="0">
                <a:latin typeface="Verdana"/>
                <a:ea typeface="Verdana"/>
                <a:cs typeface="Verdana" panose="020B0604030504040204" pitchFamily="34" charset="0"/>
              </a:rPr>
              <a:t> 5 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yog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b="1" dirty="0">
                <a:latin typeface="Verdana"/>
                <a:ea typeface="Verdana"/>
                <a:cs typeface="Verdana" panose="020B0604030504040204" pitchFamily="34" charset="0"/>
              </a:rPr>
              <a:t>Hnub Taug Kev Thaum </a:t>
            </a:r>
            <a:r>
              <a:rPr lang="en-US" sz="1100" b="1" dirty="0" err="1">
                <a:latin typeface="Verdana"/>
                <a:ea typeface="Verdana"/>
                <a:cs typeface="Verdana" panose="020B0604030504040204" pitchFamily="34" charset="0"/>
              </a:rPr>
              <a:t>Caij</a:t>
            </a:r>
            <a:r>
              <a:rPr lang="en-US" sz="1100" b="1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/>
                <a:ea typeface="Verdana"/>
                <a:cs typeface="Verdana" panose="020B0604030504040204" pitchFamily="34" charset="0"/>
              </a:rPr>
              <a:t>Ntuj</a:t>
            </a:r>
            <a:r>
              <a:rPr lang="en-US" sz="1100" b="1" dirty="0">
                <a:latin typeface="Verdana"/>
                <a:ea typeface="Verdana"/>
                <a:cs typeface="Verdana" panose="020B0604030504040204" pitchFamily="34" charset="0"/>
              </a:rPr>
              <a:t> No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,</a:t>
            </a:r>
            <a:r>
              <a:rPr lang="en-US" sz="1100" b="1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ib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lub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koob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tsheej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txhua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xyoo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hauv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teb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chaws es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txhaub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kom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cov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menyuam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taug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kev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mus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kawm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ntawv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.</a:t>
            </a:r>
          </a:p>
          <a:p>
            <a:pPr algn="l"/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Taug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kev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los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yog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caij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luv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thij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mus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kawm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ntawv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tas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li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yuav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muaj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txiaj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ntsim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zoo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rau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lub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cev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thiab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pab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tus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menyuam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tswj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tau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lub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hlwb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txog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kev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kawm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hauv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tsev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kawm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ntawv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. </a:t>
            </a:r>
            <a:endParaRPr lang="en-US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Kom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paub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ntau dua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txog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Hnub Taug Kev Thaum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Caij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Ntuj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No [</a:t>
            </a:r>
            <a:r>
              <a:rPr lang="en-US" sz="1100" b="1" i="1" dirty="0">
                <a:latin typeface="Verdana"/>
                <a:ea typeface="Verdana"/>
                <a:cs typeface="Verdana" panose="020B0604030504040204" pitchFamily="34" charset="0"/>
              </a:rPr>
              <a:t>NAME OF SCHOOL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] es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yog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tiv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tauj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[</a:t>
            </a:r>
            <a:r>
              <a:rPr lang="en-US" sz="1100" b="1" dirty="0">
                <a:latin typeface="Verdana"/>
                <a:ea typeface="Verdana"/>
                <a:cs typeface="Verdana" panose="020B0604030504040204" pitchFamily="34" charset="0"/>
              </a:rPr>
              <a:t>NAME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] at [</a:t>
            </a:r>
            <a:r>
              <a:rPr lang="en-US" sz="1100" b="1" dirty="0">
                <a:latin typeface="Verdana"/>
                <a:ea typeface="Verdana"/>
                <a:cs typeface="Verdana" panose="020B0604030504040204" pitchFamily="34" charset="0"/>
              </a:rPr>
              <a:t>PHONE NUMBER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]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los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yog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tus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email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ntawm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[</a:t>
            </a:r>
            <a:r>
              <a:rPr lang="en-US" sz="1100" b="1" dirty="0">
                <a:latin typeface="Verdana"/>
                <a:ea typeface="Verdana"/>
                <a:cs typeface="Verdana" panose="020B0604030504040204" pitchFamily="34" charset="0"/>
              </a:rPr>
              <a:t>EMAIL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].</a:t>
            </a:r>
          </a:p>
          <a:p>
            <a:pPr algn="l"/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Los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sawv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daws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taug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uake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  <a:p>
            <a:pPr algn="l"/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P.S.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Peb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kuj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muaj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cov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hwv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tsam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kom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tuaj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pab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dawb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tau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rau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hnub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Taug Kev Thaum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Caij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Ntuj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No Tiv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tauj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b="1" dirty="0">
                <a:latin typeface="Verdana"/>
                <a:ea typeface="Verdana"/>
                <a:cs typeface="Verdana" panose="020B0604030504040204" pitchFamily="34" charset="0"/>
              </a:rPr>
              <a:t>[NAME]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kom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paub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ntau dua.</a:t>
            </a:r>
          </a:p>
        </p:txBody>
      </p:sp>
      <p:pic>
        <p:nvPicPr>
          <p:cNvPr id="27" name="Picture 26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4C195D40-FCFA-41F6-841A-AE9A5E27E0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90" y="74134"/>
            <a:ext cx="1624126" cy="974822"/>
          </a:xfrm>
          <a:prstGeom prst="rect">
            <a:avLst/>
          </a:prstGeom>
        </p:spPr>
      </p:pic>
      <p:pic>
        <p:nvPicPr>
          <p:cNvPr id="28" name="Picture 27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076863B0-490C-46D4-8565-E31D5D66E1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90" y="5154219"/>
            <a:ext cx="1624126" cy="97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96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06219"/>
            <a:ext cx="7772401" cy="675861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9" b="-3089"/>
          <a:stretch/>
        </p:blipFill>
        <p:spPr>
          <a:xfrm>
            <a:off x="2" y="-821605"/>
            <a:ext cx="7772399" cy="5829299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3668495" y="384479"/>
            <a:ext cx="3015335" cy="4234440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>
            <a:lvl1pPr marL="167632" indent="-167632" algn="l" defTabSz="67053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89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8162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342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869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395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922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48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49750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20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-767643" y="4998907"/>
            <a:ext cx="9053688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997962" y="4990121"/>
            <a:ext cx="2280099" cy="5277143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4994309" y="9558127"/>
            <a:ext cx="2283752" cy="628478"/>
          </a:xfrm>
          <a:prstGeom prst="rect">
            <a:avLst/>
          </a:prstGeom>
        </p:spPr>
        <p:txBody>
          <a:bodyPr vert="horz" lIns="91439" tIns="45720" rIns="91439" bIns="45720" rtlCol="0" anchor="t">
            <a:normAutofit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b="1" i="1" dirty="0">
                <a:solidFill>
                  <a:srgbClr val="003865"/>
                </a:solidFill>
                <a:latin typeface="Brandon Grotesque Bold"/>
                <a:ea typeface="Verdana"/>
                <a:cs typeface="Verdana" panose="020B0604030504040204" pitchFamily="34" charset="0"/>
              </a:rPr>
              <a:t>mnsaferoutestoschool.org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4990341" y="5240246"/>
            <a:ext cx="2288376" cy="2449928"/>
          </a:xfrm>
          <a:prstGeom prst="rect">
            <a:avLst/>
          </a:prstGeom>
        </p:spPr>
        <p:txBody>
          <a:bodyPr vert="horz" lIns="91439" tIns="45720" rIns="91439" bIns="45720" rtlCol="0">
            <a:normAutofit fontScale="92500" lnSpcReduction="20000"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Cog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lus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rau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Lub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Xyoo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Tshiab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tias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yuav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Taug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kawm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ntawv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  <a:p>
            <a:endParaRPr lang="en-US" sz="3600" i="1" dirty="0">
              <a:solidFill>
                <a:srgbClr val="003865"/>
              </a:solidFill>
              <a:latin typeface="Brandon Grotesque Bold" panose="020B0803020203060202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" name="Picture 19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646B0E7B-F6FA-4071-BD3E-84CCD82963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473" y="8281286"/>
            <a:ext cx="2113073" cy="1268294"/>
          </a:xfrm>
          <a:prstGeom prst="rect">
            <a:avLst/>
          </a:prstGeom>
        </p:spPr>
      </p:pic>
      <p:pic>
        <p:nvPicPr>
          <p:cNvPr id="5" name="Picture 4" descr="A group of children standing in the snow&#10;&#10;Description automatically generated with low confidence">
            <a:extLst>
              <a:ext uri="{FF2B5EF4-FFF2-40B4-BE49-F238E27FC236}">
                <a16:creationId xmlns:a16="http://schemas.microsoft.com/office/drawing/2014/main" id="{62886337-0C01-48B6-B1D3-C9977DF26B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2" y="-365725"/>
            <a:ext cx="7772400" cy="537341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5649D82-C845-4BA3-942C-687FE1E27F79}"/>
              </a:ext>
            </a:extLst>
          </p:cNvPr>
          <p:cNvSpPr/>
          <p:nvPr/>
        </p:nvSpPr>
        <p:spPr>
          <a:xfrm>
            <a:off x="-62071" y="3586730"/>
            <a:ext cx="7876315" cy="141776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FBFD7018-0345-45C3-9F4A-B618B7E82E59}"/>
              </a:ext>
            </a:extLst>
          </p:cNvPr>
          <p:cNvSpPr txBox="1">
            <a:spLocks/>
          </p:cNvSpPr>
          <p:nvPr/>
        </p:nvSpPr>
        <p:spPr>
          <a:xfrm>
            <a:off x="-4532" y="3821761"/>
            <a:ext cx="5590779" cy="1038234"/>
          </a:xfrm>
          <a:prstGeom prst="rect">
            <a:avLst/>
          </a:prstGeom>
        </p:spPr>
        <p:txBody>
          <a:bodyPr vert="horz" lIns="91439" tIns="45720" rIns="91439" bIns="45720" rtlCol="0">
            <a:normAutofit fontScale="92500"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Cog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lus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rau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Lub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Xyoo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Tshiab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tias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yuav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Taug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mus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kawm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i="1" dirty="0" err="1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ntawv</a:t>
            </a:r>
            <a:r>
              <a:rPr lang="en-US" sz="3600" i="1" dirty="0">
                <a:solidFill>
                  <a:srgbClr val="003865"/>
                </a:solidFill>
                <a:latin typeface="Brandon Grotesque Bold" panose="020B0803020203060202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6E7FF24B-0468-4E74-B34E-EF26C6680E51}"/>
              </a:ext>
            </a:extLst>
          </p:cNvPr>
          <p:cNvSpPr txBox="1">
            <a:spLocks/>
          </p:cNvSpPr>
          <p:nvPr/>
        </p:nvSpPr>
        <p:spPr>
          <a:xfrm>
            <a:off x="4997961" y="4663427"/>
            <a:ext cx="2848867" cy="582758"/>
          </a:xfrm>
          <a:prstGeom prst="rect">
            <a:avLst/>
          </a:prstGeom>
        </p:spPr>
        <p:txBody>
          <a:bodyPr vert="horz" lIns="91439" tIns="45720" rIns="91439" bIns="45720" rtlCol="0" anchor="t">
            <a:normAutofit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i="1" dirty="0">
                <a:solidFill>
                  <a:srgbClr val="003865"/>
                </a:solidFill>
                <a:latin typeface="Brandon Grotesque Medium"/>
                <a:ea typeface="Verdana"/>
                <a:cs typeface="Verdana" panose="020B0604030504040204" pitchFamily="34" charset="0"/>
              </a:rPr>
              <a:t>mnsaferoutestoschool.org</a:t>
            </a:r>
          </a:p>
        </p:txBody>
      </p:sp>
      <p:pic>
        <p:nvPicPr>
          <p:cNvPr id="27" name="Picture 26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0DDCDC70-AE30-44A7-AF68-1BE94CE344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821" y="3502163"/>
            <a:ext cx="2113073" cy="126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6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3668495" y="5951686"/>
            <a:ext cx="3015335" cy="4234440"/>
          </a:xfrm>
          <a:prstGeom prst="rect">
            <a:avLst/>
          </a:prstGeom>
        </p:spPr>
        <p:txBody>
          <a:bodyPr vert="horz" lIns="91439" tIns="45720" rIns="91439" bIns="45720" rtlCol="0">
            <a:normAutofit/>
          </a:bodyPr>
          <a:lstStyle>
            <a:lvl1pPr marL="167632" indent="-167632" algn="l" defTabSz="670530" rtl="0" eaLnBrk="1" latinLnBrk="0" hangingPunct="1">
              <a:lnSpc>
                <a:spcPct val="90000"/>
              </a:lnSpc>
              <a:spcBef>
                <a:spcPts val="733"/>
              </a:spcBef>
              <a:buFont typeface="Arial" panose="020B0604020202020204" pitchFamily="34" charset="0"/>
              <a:buChar char="•"/>
              <a:defRPr sz="20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89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7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38162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73427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0869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4395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9221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486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49750" indent="-167632" algn="l" defTabSz="670530" rtl="0" eaLnBrk="1" latinLnBrk="0" hangingPunct="1">
              <a:lnSpc>
                <a:spcPct val="90000"/>
              </a:lnSpc>
              <a:spcBef>
                <a:spcPts val="367"/>
              </a:spcBef>
              <a:buFont typeface="Arial" panose="020B0604020202020204" pitchFamily="34" charset="0"/>
              <a:buChar char="•"/>
              <a:defRPr sz="13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200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4832432" y="8317559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832432" y="8724600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832432" y="9131641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832432" y="9535376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-767643" y="4998907"/>
            <a:ext cx="905368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/>
          <p:cNvSpPr txBox="1">
            <a:spLocks/>
          </p:cNvSpPr>
          <p:nvPr/>
        </p:nvSpPr>
        <p:spPr>
          <a:xfrm>
            <a:off x="302235" y="1211272"/>
            <a:ext cx="3785116" cy="3923817"/>
          </a:xfrm>
          <a:prstGeom prst="rect">
            <a:avLst/>
          </a:prstGeom>
        </p:spPr>
        <p:txBody>
          <a:bodyPr vert="horz" lIns="91439" tIns="45720" rIns="91439" bIns="45720" rtlCol="0" anchor="t">
            <a:normAutofit lnSpcReduction="10000"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Nyob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zoo 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[NAME OF SCHOOL]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cov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niam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txiv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/cov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saib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xyuas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en-US" sz="1100" b="1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yam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tshiab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nrog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xyoo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tshiab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muaj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qab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haus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rau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nrog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cov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menyuam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  <a:p>
            <a:pPr algn="l"/>
            <a:r>
              <a:rPr lang="en-US" sz="1100" b="1" i="1" dirty="0">
                <a:latin typeface="Verdana"/>
                <a:ea typeface="Verdana"/>
                <a:cs typeface="Verdana" panose="020B0604030504040204" pitchFamily="34" charset="0"/>
              </a:rPr>
              <a:t>Hnub Wednesday, </a:t>
            </a:r>
            <a:r>
              <a:rPr lang="en-US" sz="1100" b="1" i="1" dirty="0" err="1">
                <a:latin typeface="Verdana"/>
                <a:ea typeface="Verdana"/>
                <a:cs typeface="Verdana" panose="020B0604030504040204" pitchFamily="34" charset="0"/>
              </a:rPr>
              <a:t>lub</a:t>
            </a:r>
            <a:r>
              <a:rPr lang="en-US" sz="1100" b="1" i="1" dirty="0">
                <a:latin typeface="Verdana"/>
                <a:ea typeface="Verdana"/>
                <a:cs typeface="Verdana" panose="020B0604030504040204" pitchFamily="34" charset="0"/>
              </a:rPr>
              <a:t> Ob </a:t>
            </a:r>
            <a:r>
              <a:rPr lang="en-US" sz="1100" b="1" i="1" dirty="0" err="1">
                <a:latin typeface="Verdana"/>
                <a:ea typeface="Verdana"/>
                <a:cs typeface="Verdana" panose="020B0604030504040204" pitchFamily="34" charset="0"/>
              </a:rPr>
              <a:t>hlis</a:t>
            </a:r>
            <a:r>
              <a:rPr lang="en-US" sz="1100" b="1" i="1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b="1" i="1" dirty="0" err="1">
                <a:latin typeface="Verdana"/>
                <a:ea typeface="Verdana"/>
                <a:cs typeface="Verdana" panose="020B0604030504040204" pitchFamily="34" charset="0"/>
              </a:rPr>
              <a:t>ntuj</a:t>
            </a:r>
            <a:r>
              <a:rPr lang="en-US" sz="1100" b="1" i="1" dirty="0">
                <a:latin typeface="Verdana"/>
                <a:ea typeface="Verdana"/>
                <a:cs typeface="Verdana" panose="020B0604030504040204" pitchFamily="34" charset="0"/>
              </a:rPr>
              <a:t> 5 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yog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b="1" dirty="0">
                <a:latin typeface="Verdana"/>
                <a:ea typeface="Verdana"/>
                <a:cs typeface="Verdana" panose="020B0604030504040204" pitchFamily="34" charset="0"/>
              </a:rPr>
              <a:t>Hnub Taug Kev Thaum </a:t>
            </a:r>
            <a:r>
              <a:rPr lang="en-US" sz="1100" b="1" dirty="0" err="1">
                <a:latin typeface="Verdana"/>
                <a:ea typeface="Verdana"/>
                <a:cs typeface="Verdana" panose="020B0604030504040204" pitchFamily="34" charset="0"/>
              </a:rPr>
              <a:t>Caij</a:t>
            </a:r>
            <a:r>
              <a:rPr lang="en-US" sz="1100" b="1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/>
                <a:ea typeface="Verdana"/>
                <a:cs typeface="Verdana" panose="020B0604030504040204" pitchFamily="34" charset="0"/>
              </a:rPr>
              <a:t>Ntuj</a:t>
            </a:r>
            <a:r>
              <a:rPr lang="en-US" sz="1100" b="1" dirty="0">
                <a:latin typeface="Verdana"/>
                <a:ea typeface="Verdana"/>
                <a:cs typeface="Verdana" panose="020B0604030504040204" pitchFamily="34" charset="0"/>
              </a:rPr>
              <a:t> No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,</a:t>
            </a:r>
            <a:r>
              <a:rPr lang="en-US" sz="1100" b="1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ib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lub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koob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tsheej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txhua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xyoo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hauv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teb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chaws es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txhaub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kom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cov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menyuam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taug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kev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mus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kawm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ntawv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.</a:t>
            </a:r>
          </a:p>
          <a:p>
            <a:pPr algn="l"/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Taug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kev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los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yog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caij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luv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thij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mus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kawm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ntawv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tas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li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yuav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muaj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txiaj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ntsim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zoo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rau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lub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cev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thiab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pab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tus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menyuam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tswj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tau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lub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hlwb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txog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kev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kawm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hauv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tsev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kawm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ntawv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. </a:t>
            </a:r>
            <a:endParaRPr lang="en-US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Kom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paub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ntau dua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txog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Hnub Taug Kev Thaum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Caij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Ntuj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No [</a:t>
            </a:r>
            <a:r>
              <a:rPr lang="en-US" sz="1100" b="1" i="1" dirty="0">
                <a:latin typeface="Verdana"/>
                <a:ea typeface="Verdana"/>
                <a:cs typeface="Verdana" panose="020B0604030504040204" pitchFamily="34" charset="0"/>
              </a:rPr>
              <a:t>NAME OF SCHOOL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] es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yog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tiv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tauj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[</a:t>
            </a:r>
            <a:r>
              <a:rPr lang="en-US" sz="1100" b="1" dirty="0">
                <a:latin typeface="Verdana"/>
                <a:ea typeface="Verdana"/>
                <a:cs typeface="Verdana" panose="020B0604030504040204" pitchFamily="34" charset="0"/>
              </a:rPr>
              <a:t>NAME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] at [</a:t>
            </a:r>
            <a:r>
              <a:rPr lang="en-US" sz="1100" b="1" dirty="0">
                <a:latin typeface="Verdana"/>
                <a:ea typeface="Verdana"/>
                <a:cs typeface="Verdana" panose="020B0604030504040204" pitchFamily="34" charset="0"/>
              </a:rPr>
              <a:t>PHONE NUMBER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]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los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yog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tus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email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ntawm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[</a:t>
            </a:r>
            <a:r>
              <a:rPr lang="en-US" sz="1100" b="1" dirty="0">
                <a:latin typeface="Verdana"/>
                <a:ea typeface="Verdana"/>
                <a:cs typeface="Verdana" panose="020B0604030504040204" pitchFamily="34" charset="0"/>
              </a:rPr>
              <a:t>EMAIL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].</a:t>
            </a:r>
          </a:p>
          <a:p>
            <a:pPr algn="l"/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Los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sawv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daws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taug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uake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  <a:p>
            <a:pPr algn="l"/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P.S.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Peb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kuj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muaj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cov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hwv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tsam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kom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tuaj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pab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dawb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tau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rau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hnub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Taug Kev Thaum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Caij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Ntuj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No Tiv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tauj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b="1" dirty="0">
                <a:latin typeface="Verdana"/>
                <a:ea typeface="Verdana"/>
                <a:cs typeface="Verdana" panose="020B0604030504040204" pitchFamily="34" charset="0"/>
              </a:rPr>
              <a:t>[NAME]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kom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paub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ntau dua.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4832432" y="3249129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832432" y="3656170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832432" y="4063211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832432" y="4466944"/>
            <a:ext cx="2637734" cy="661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6798835" y="334211"/>
            <a:ext cx="671333" cy="871370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798835" y="5408083"/>
            <a:ext cx="671333" cy="871370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374436" y="6087202"/>
            <a:ext cx="3671660" cy="3923817"/>
          </a:xfrm>
          <a:prstGeom prst="rect">
            <a:avLst/>
          </a:prstGeom>
        </p:spPr>
        <p:txBody>
          <a:bodyPr vert="horz" lIns="91439" tIns="45720" rIns="91439" bIns="45720" rtlCol="0" anchor="t">
            <a:normAutofit lnSpcReduction="10000"/>
          </a:bodyPr>
          <a:lstStyle>
            <a:lvl1pPr marL="0" indent="0" algn="ctr" defTabSz="777240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20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86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53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58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4310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172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2034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0" algn="ctr" defTabSz="777240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Nyob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zoo </a:t>
            </a:r>
            <a:r>
              <a:rPr lang="en-US" sz="11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[NAME OF SCHOOL]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cov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niam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txiv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/cov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saib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xyuas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en-US" sz="1100" b="1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yam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tshiab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nrog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xyoo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tshiab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muaj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qab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haus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rau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lub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cev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nrog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koj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cov 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menyuam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  <a:p>
            <a:pPr algn="l"/>
            <a:r>
              <a:rPr lang="en-US" sz="1100" b="1" i="1" dirty="0">
                <a:latin typeface="Verdana"/>
                <a:ea typeface="Verdana"/>
                <a:cs typeface="Verdana" panose="020B0604030504040204" pitchFamily="34" charset="0"/>
              </a:rPr>
              <a:t>Hnub Wednesday, </a:t>
            </a:r>
            <a:r>
              <a:rPr lang="en-US" sz="1100" b="1" i="1" dirty="0" err="1">
                <a:latin typeface="Verdana"/>
                <a:ea typeface="Verdana"/>
                <a:cs typeface="Verdana" panose="020B0604030504040204" pitchFamily="34" charset="0"/>
              </a:rPr>
              <a:t>lub</a:t>
            </a:r>
            <a:r>
              <a:rPr lang="en-US" sz="1100" b="1" i="1" dirty="0">
                <a:latin typeface="Verdana"/>
                <a:ea typeface="Verdana"/>
                <a:cs typeface="Verdana" panose="020B0604030504040204" pitchFamily="34" charset="0"/>
              </a:rPr>
              <a:t> Ob </a:t>
            </a:r>
            <a:r>
              <a:rPr lang="en-US" sz="1100" b="1" i="1" dirty="0" err="1">
                <a:latin typeface="Verdana"/>
                <a:ea typeface="Verdana"/>
                <a:cs typeface="Verdana" panose="020B0604030504040204" pitchFamily="34" charset="0"/>
              </a:rPr>
              <a:t>hlis</a:t>
            </a:r>
            <a:r>
              <a:rPr lang="en-US" sz="1100" b="1" i="1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b="1" i="1" dirty="0" err="1">
                <a:latin typeface="Verdana"/>
                <a:ea typeface="Verdana"/>
                <a:cs typeface="Verdana" panose="020B0604030504040204" pitchFamily="34" charset="0"/>
              </a:rPr>
              <a:t>ntuj</a:t>
            </a:r>
            <a:r>
              <a:rPr lang="en-US" sz="1100" b="1" i="1" dirty="0">
                <a:latin typeface="Verdana"/>
                <a:ea typeface="Verdana"/>
                <a:cs typeface="Verdana" panose="020B0604030504040204" pitchFamily="34" charset="0"/>
              </a:rPr>
              <a:t> 5 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yog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b="1" dirty="0">
                <a:latin typeface="Verdana"/>
                <a:ea typeface="Verdana"/>
                <a:cs typeface="Verdana" panose="020B0604030504040204" pitchFamily="34" charset="0"/>
              </a:rPr>
              <a:t>Hnub Taug Kev Thaum </a:t>
            </a:r>
            <a:r>
              <a:rPr lang="en-US" sz="1100" b="1" dirty="0" err="1">
                <a:latin typeface="Verdana"/>
                <a:ea typeface="Verdana"/>
                <a:cs typeface="Verdana" panose="020B0604030504040204" pitchFamily="34" charset="0"/>
              </a:rPr>
              <a:t>Caij</a:t>
            </a:r>
            <a:r>
              <a:rPr lang="en-US" sz="1100" b="1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/>
                <a:ea typeface="Verdana"/>
                <a:cs typeface="Verdana" panose="020B0604030504040204" pitchFamily="34" charset="0"/>
              </a:rPr>
              <a:t>Ntuj</a:t>
            </a:r>
            <a:r>
              <a:rPr lang="en-US" sz="1100" b="1" dirty="0">
                <a:latin typeface="Verdana"/>
                <a:ea typeface="Verdana"/>
                <a:cs typeface="Verdana" panose="020B0604030504040204" pitchFamily="34" charset="0"/>
              </a:rPr>
              <a:t> No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,</a:t>
            </a:r>
            <a:r>
              <a:rPr lang="en-US" sz="1100" b="1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ib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lub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koob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tsheej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txhua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xyoo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hauv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teb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chaws es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txhaub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kom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cov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menyuam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taug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kev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mus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kawm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ntawv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.</a:t>
            </a:r>
          </a:p>
          <a:p>
            <a:pPr algn="l"/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Taug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kev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los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yog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caij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luv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thij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mus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kawm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ntawv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tas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li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yuav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muaj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txiaj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ntsim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zoo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rau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lub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cev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thiab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pab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tus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menyuam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tswj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tau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lub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hlwb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txog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kev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kawm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hauv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tsev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kawm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ntawv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. </a:t>
            </a:r>
            <a:endParaRPr lang="en-US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Kom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paub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ntau dua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txog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Hnub Taug Kev Thaum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Caij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Ntuj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No [</a:t>
            </a:r>
            <a:r>
              <a:rPr lang="en-US" sz="1100" b="1" i="1" dirty="0">
                <a:latin typeface="Verdana"/>
                <a:ea typeface="Verdana"/>
                <a:cs typeface="Verdana" panose="020B0604030504040204" pitchFamily="34" charset="0"/>
              </a:rPr>
              <a:t>NAME OF SCHOOL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] es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yog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tiv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tauj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[</a:t>
            </a:r>
            <a:r>
              <a:rPr lang="en-US" sz="1100" b="1" dirty="0">
                <a:latin typeface="Verdana"/>
                <a:ea typeface="Verdana"/>
                <a:cs typeface="Verdana" panose="020B0604030504040204" pitchFamily="34" charset="0"/>
              </a:rPr>
              <a:t>NAME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] at [</a:t>
            </a:r>
            <a:r>
              <a:rPr lang="en-US" sz="1100" b="1" dirty="0">
                <a:latin typeface="Verdana"/>
                <a:ea typeface="Verdana"/>
                <a:cs typeface="Verdana" panose="020B0604030504040204" pitchFamily="34" charset="0"/>
              </a:rPr>
              <a:t>PHONE NUMBER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]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los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yog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tus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email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ntawm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[</a:t>
            </a:r>
            <a:r>
              <a:rPr lang="en-US" sz="1100" b="1" dirty="0">
                <a:latin typeface="Verdana"/>
                <a:ea typeface="Verdana"/>
                <a:cs typeface="Verdana" panose="020B0604030504040204" pitchFamily="34" charset="0"/>
              </a:rPr>
              <a:t>EMAIL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].</a:t>
            </a:r>
          </a:p>
          <a:p>
            <a:pPr algn="l"/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Los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sawv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daws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taug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kev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uake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  <a:p>
            <a:pPr algn="l"/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P.S.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Peb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kuj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muaj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cov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hwv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tsam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kom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tuaj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pab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dawb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tau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rau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hnub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Taug Kev Thaum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Caij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Ntuj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No Tiv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tauj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b="1" dirty="0">
                <a:latin typeface="Verdana"/>
                <a:ea typeface="Verdana"/>
                <a:cs typeface="Verdana" panose="020B0604030504040204" pitchFamily="34" charset="0"/>
              </a:rPr>
              <a:t>[NAME]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kom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</a:t>
            </a:r>
            <a:r>
              <a:rPr lang="en-US" sz="1100" dirty="0" err="1">
                <a:latin typeface="Verdana"/>
                <a:ea typeface="Verdana"/>
                <a:cs typeface="Verdana" panose="020B0604030504040204" pitchFamily="34" charset="0"/>
              </a:rPr>
              <a:t>paub</a:t>
            </a:r>
            <a:r>
              <a:rPr lang="en-US" sz="1100" dirty="0">
                <a:latin typeface="Verdana"/>
                <a:ea typeface="Verdana"/>
                <a:cs typeface="Verdana" panose="020B0604030504040204" pitchFamily="34" charset="0"/>
              </a:rPr>
              <a:t> ntau dua.</a:t>
            </a:r>
          </a:p>
        </p:txBody>
      </p:sp>
      <p:pic>
        <p:nvPicPr>
          <p:cNvPr id="27" name="Picture 26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4C195D40-FCFA-41F6-841A-AE9A5E27E0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90" y="74134"/>
            <a:ext cx="1624126" cy="974822"/>
          </a:xfrm>
          <a:prstGeom prst="rect">
            <a:avLst/>
          </a:prstGeom>
        </p:spPr>
      </p:pic>
      <p:pic>
        <p:nvPicPr>
          <p:cNvPr id="28" name="Picture 27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076863B0-490C-46D4-8565-E31D5D66E1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90" y="5154219"/>
            <a:ext cx="1624126" cy="97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4538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6514d34-518a-4c8c-af25-49ec28872a7e" xsi:nil="true"/>
    <lcf76f155ced4ddcb4097134ff3c332f xmlns="3714cc0a-b534-4937-bc8f-afb1b100ad07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E43FD07A3889409C2D9FB5CC2AD1DE" ma:contentTypeVersion="13" ma:contentTypeDescription="Create a new document." ma:contentTypeScope="" ma:versionID="565910aa426bdef55dff8c911d6d4e0c">
  <xsd:schema xmlns:xsd="http://www.w3.org/2001/XMLSchema" xmlns:xs="http://www.w3.org/2001/XMLSchema" xmlns:p="http://schemas.microsoft.com/office/2006/metadata/properties" xmlns:ns2="3714cc0a-b534-4937-bc8f-afb1b100ad07" xmlns:ns3="56514d34-518a-4c8c-af25-49ec28872a7e" targetNamespace="http://schemas.microsoft.com/office/2006/metadata/properties" ma:root="true" ma:fieldsID="5bd5750a7c5930b69e4d439de17ccdd4" ns2:_="" ns3:_="">
    <xsd:import namespace="3714cc0a-b534-4937-bc8f-afb1b100ad07"/>
    <xsd:import namespace="56514d34-518a-4c8c-af25-49ec28872a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14cc0a-b534-4937-bc8f-afb1b100ad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219cb8a3-2c43-49ff-bdd4-56a41dc47ca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514d34-518a-4c8c-af25-49ec28872a7e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5b87e3ab-71da-4503-8d05-f348ae95a0b5}" ma:internalName="TaxCatchAll" ma:showField="CatchAllData" ma:web="56514d34-518a-4c8c-af25-49ec28872a7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071B5F5-3C02-4D7D-A15F-82241742336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4543748-CD00-43FB-9054-50486A20B5E3}">
  <ds:schemaRefs>
    <ds:schemaRef ds:uri="http://schemas.microsoft.com/office/2006/metadata/properties"/>
    <ds:schemaRef ds:uri="http://schemas.microsoft.com/office/infopath/2007/PartnerControls"/>
    <ds:schemaRef ds:uri="e3468907-a698-479b-8007-358aebef40ae"/>
    <ds:schemaRef ds:uri="a074c3bc-21a4-4771-acfe-b989cfb31b81"/>
    <ds:schemaRef ds:uri="56514d34-518a-4c8c-af25-49ec28872a7e"/>
    <ds:schemaRef ds:uri="3714cc0a-b534-4937-bc8f-afb1b100ad07"/>
  </ds:schemaRefs>
</ds:datastoreItem>
</file>

<file path=customXml/itemProps3.xml><?xml version="1.0" encoding="utf-8"?>
<ds:datastoreItem xmlns:ds="http://schemas.openxmlformats.org/officeDocument/2006/customXml" ds:itemID="{AD38C1A6-E9C6-498F-B241-2259A70B0B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14cc0a-b534-4937-bc8f-afb1b100ad07"/>
    <ds:schemaRef ds:uri="56514d34-518a-4c8c-af25-49ec28872a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237</TotalTime>
  <Words>820</Words>
  <Application>Microsoft Office PowerPoint</Application>
  <PresentationFormat>Custom</PresentationFormat>
  <Paragraphs>36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MnDOT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Houser, Emily (DOT)</dc:creator>
  <cp:lastModifiedBy>Corbin, Kelly (She/Her/Hers) (DOT)</cp:lastModifiedBy>
  <cp:revision>35</cp:revision>
  <dcterms:created xsi:type="dcterms:W3CDTF">2019-07-18T17:40:10Z</dcterms:created>
  <dcterms:modified xsi:type="dcterms:W3CDTF">2024-06-10T20:21:26Z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0x010100B6E43FD07A3889409C2D9FB5CC2AD1DE</vt:lpwstr>
  </property>
  <property fmtid="{D5CDD505-2E9C-101B-9397-08002B2CF9AE}" pid="3" name="MediaServiceImageTags">
    <vt:lpwstr/>
  </property>
</Properties>
</file>