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185C5E6A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57" r:id="rId7"/>
    <p:sldId id="258" r:id="rId8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40EB1-DBE8-8622-291E-E1EC0DE4046F}" v="8" dt="2024-06-10T20:19:11.138"/>
    <p1510:client id="{FA33E8A8-CFA8-1277-E669-027476134156}" v="21" dt="2024-06-10T20:18:06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ow, Sophie (She/Her/Hers) (DOT)" userId="S::sophie.kalow@state.mn.us::3630984d-3d67-467a-b004-b0ced724a802" providerId="AD" clId="Web-{FA33E8A8-CFA8-1277-E669-027476134156}"/>
    <pc:docChg chg="modSld">
      <pc:chgData name="Kalow, Sophie (She/Her/Hers) (DOT)" userId="S::sophie.kalow@state.mn.us::3630984d-3d67-467a-b004-b0ced724a802" providerId="AD" clId="Web-{FA33E8A8-CFA8-1277-E669-027476134156}" dt="2024-06-10T20:18:04.626" v="16" actId="20577"/>
      <pc:docMkLst>
        <pc:docMk/>
      </pc:docMkLst>
      <pc:sldChg chg="modSp">
        <pc:chgData name="Kalow, Sophie (She/Her/Hers) (DOT)" userId="S::sophie.kalow@state.mn.us::3630984d-3d67-467a-b004-b0ced724a802" providerId="AD" clId="Web-{FA33E8A8-CFA8-1277-E669-027476134156}" dt="2024-06-10T20:17:54.080" v="12" actId="20577"/>
        <pc:sldMkLst>
          <pc:docMk/>
          <pc:sldMk cId="408706666" sldId="257"/>
        </pc:sldMkLst>
        <pc:spChg chg="mod">
          <ac:chgData name="Kalow, Sophie (She/Her/Hers) (DOT)" userId="S::sophie.kalow@state.mn.us::3630984d-3d67-467a-b004-b0ced724a802" providerId="AD" clId="Web-{FA33E8A8-CFA8-1277-E669-027476134156}" dt="2024-06-10T20:17:54.080" v="12" actId="20577"/>
          <ac:spMkLst>
            <pc:docMk/>
            <pc:sldMk cId="408706666" sldId="257"/>
            <ac:spMk id="18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FA33E8A8-CFA8-1277-E669-027476134156}" dt="2024-06-10T20:17:34.658" v="6" actId="20577"/>
          <ac:spMkLst>
            <pc:docMk/>
            <pc:sldMk cId="408706666" sldId="257"/>
            <ac:spMk id="24" creationId="{6E7FF24B-0468-4E74-B34E-EF26C6680E51}"/>
          </ac:spMkLst>
        </pc:spChg>
      </pc:sldChg>
      <pc:sldChg chg="modSp">
        <pc:chgData name="Kalow, Sophie (She/Her/Hers) (DOT)" userId="S::sophie.kalow@state.mn.us::3630984d-3d67-467a-b004-b0ced724a802" providerId="AD" clId="Web-{FA33E8A8-CFA8-1277-E669-027476134156}" dt="2024-06-10T20:18:04.626" v="16" actId="20577"/>
        <pc:sldMkLst>
          <pc:docMk/>
          <pc:sldMk cId="3337149387" sldId="258"/>
        </pc:sldMkLst>
        <pc:spChg chg="mod">
          <ac:chgData name="Kalow, Sophie (She/Her/Hers) (DOT)" userId="S::sophie.kalow@state.mn.us::3630984d-3d67-467a-b004-b0ced724a802" providerId="AD" clId="Web-{FA33E8A8-CFA8-1277-E669-027476134156}" dt="2024-06-10T20:18:00.673" v="14" actId="20577"/>
          <ac:spMkLst>
            <pc:docMk/>
            <pc:sldMk cId="3337149387" sldId="258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FA33E8A8-CFA8-1277-E669-027476134156}" dt="2024-06-10T20:18:04.626" v="16" actId="20577"/>
          <ac:spMkLst>
            <pc:docMk/>
            <pc:sldMk cId="3337149387" sldId="258"/>
            <ac:spMk id="26" creationId="{00000000-0000-0000-0000-000000000000}"/>
          </ac:spMkLst>
        </pc:spChg>
      </pc:sldChg>
      <pc:sldChg chg="modSp">
        <pc:chgData name="Kalow, Sophie (She/Her/Hers) (DOT)" userId="S::sophie.kalow@state.mn.us::3630984d-3d67-467a-b004-b0ced724a802" providerId="AD" clId="Web-{FA33E8A8-CFA8-1277-E669-027476134156}" dt="2024-06-10T20:17:15.267" v="2" actId="20577"/>
        <pc:sldMkLst>
          <pc:docMk/>
          <pc:sldMk cId="2917453043" sldId="260"/>
        </pc:sldMkLst>
        <pc:spChg chg="mod">
          <ac:chgData name="Kalow, Sophie (She/Her/Hers) (DOT)" userId="S::sophie.kalow@state.mn.us::3630984d-3d67-467a-b004-b0ced724a802" providerId="AD" clId="Web-{FA33E8A8-CFA8-1277-E669-027476134156}" dt="2024-06-10T20:17:10.892" v="1" actId="20577"/>
          <ac:spMkLst>
            <pc:docMk/>
            <pc:sldMk cId="2917453043" sldId="260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FA33E8A8-CFA8-1277-E669-027476134156}" dt="2024-06-10T20:17:15.267" v="2" actId="20577"/>
          <ac:spMkLst>
            <pc:docMk/>
            <pc:sldMk cId="2917453043" sldId="260"/>
            <ac:spMk id="26" creationId="{00000000-0000-0000-0000-000000000000}"/>
          </ac:spMkLst>
        </pc:spChg>
      </pc:sldChg>
    </pc:docChg>
  </pc:docChgLst>
  <pc:docChgLst>
    <pc:chgData name="Kalow, Sophie (She/Her/Hers) (DOT)" userId="S::sophie.kalow@state.mn.us::3630984d-3d67-467a-b004-b0ced724a802" providerId="AD" clId="Web-{C2340EB1-DBE8-8622-291E-E1EC0DE4046F}"/>
    <pc:docChg chg="modSld">
      <pc:chgData name="Kalow, Sophie (She/Her/Hers) (DOT)" userId="S::sophie.kalow@state.mn.us::3630984d-3d67-467a-b004-b0ced724a802" providerId="AD" clId="Web-{C2340EB1-DBE8-8622-291E-E1EC0DE4046F}" dt="2024-06-10T20:19:11.138" v="7" actId="20577"/>
      <pc:docMkLst>
        <pc:docMk/>
      </pc:docMkLst>
      <pc:sldChg chg="modSp">
        <pc:chgData name="Kalow, Sophie (She/Her/Hers) (DOT)" userId="S::sophie.kalow@state.mn.us::3630984d-3d67-467a-b004-b0ced724a802" providerId="AD" clId="Web-{C2340EB1-DBE8-8622-291E-E1EC0DE4046F}" dt="2024-06-10T20:19:11.138" v="7" actId="20577"/>
        <pc:sldMkLst>
          <pc:docMk/>
          <pc:sldMk cId="402697055" sldId="259"/>
        </pc:sldMkLst>
        <pc:spChg chg="mod">
          <ac:chgData name="Kalow, Sophie (She/Her/Hers) (DOT)" userId="S::sophie.kalow@state.mn.us::3630984d-3d67-467a-b004-b0ced724a802" providerId="AD" clId="Web-{C2340EB1-DBE8-8622-291E-E1EC0DE4046F}" dt="2024-06-10T20:18:37.732" v="0" actId="1076"/>
          <ac:spMkLst>
            <pc:docMk/>
            <pc:sldMk cId="402697055" sldId="259"/>
            <ac:spMk id="15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C2340EB1-DBE8-8622-291E-E1EC0DE4046F}" dt="2024-06-10T20:19:11.138" v="7" actId="20577"/>
          <ac:spMkLst>
            <pc:docMk/>
            <pc:sldMk cId="402697055" sldId="259"/>
            <ac:spMk id="21" creationId="{DF6E29B3-B271-401A-A6CC-5367ADC1982F}"/>
          </ac:spMkLst>
        </pc:spChg>
        <pc:spChg chg="mod">
          <ac:chgData name="Kalow, Sophie (She/Her/Hers) (DOT)" userId="S::sophie.kalow@state.mn.us::3630984d-3d67-467a-b004-b0ced724a802" providerId="AD" clId="Web-{C2340EB1-DBE8-8622-291E-E1EC0DE4046F}" dt="2024-06-10T20:18:45.372" v="1" actId="14100"/>
          <ac:spMkLst>
            <pc:docMk/>
            <pc:sldMk cId="402697055" sldId="259"/>
            <ac:spMk id="25" creationId="{00000000-0000-0000-0000-000000000000}"/>
          </ac:spMkLst>
        </pc:spChg>
      </pc:sldChg>
    </pc:docChg>
  </pc:docChgLst>
</pc:chgInfo>
</file>

<file path=ppt/comments/modernComment_101_185C5E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4DE9EE-BF18-48CA-AF4C-3353EAEBC4CB}" authorId="{5B7C1DE9-FCAF-0A36-1940-DA284B9F613F}" status="resolved" created="2022-11-28T21:06:59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8706666" sldId="257"/>
      <ac:spMk id="23" creationId="{00000000-0000-0000-0000-000000000000}"/>
    </ac:deMkLst>
    <p188:txBody>
      <a:bodyPr/>
      <a:lstStyle/>
      <a:p>
        <a:r>
          <a:rPr lang="en-US"/>
          <a:t>let's add this to one of the wwtsd flyers/posters too? I like the message.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microsoft.com/office/2018/10/relationships/comments" Target="../comments/modernComment_101_185C5E6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/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/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-4532" y="3216269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4589275" y="4147210"/>
            <a:ext cx="3272442" cy="463725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012851" y="5453200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>
            <a:spLocks/>
          </p:cNvSpPr>
          <p:nvPr/>
        </p:nvSpPr>
        <p:spPr>
          <a:xfrm>
            <a:off x="4951590" y="9686188"/>
            <a:ext cx="2415415" cy="582758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i="1" dirty="0">
                <a:solidFill>
                  <a:srgbClr val="003865"/>
                </a:solidFill>
                <a:latin typeface="Brandon Grotesque Medium"/>
                <a:ea typeface="Verdana"/>
                <a:cs typeface="Verdana" panose="020B0604030504040204" pitchFamily="34" charset="0"/>
              </a:rPr>
              <a:t>mnsaferoutestoschool.org</a:t>
            </a:r>
          </a:p>
        </p:txBody>
      </p:sp>
    </p:spTree>
    <p:extLst>
      <p:ext uri="{BB962C8B-B14F-4D97-AF65-F5344CB8AC3E}">
        <p14:creationId xmlns:p14="http://schemas.microsoft.com/office/powerpoint/2010/main" val="40269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21127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Wednesday, February 5th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Walking or biking to school regularly provides health benefits and helps kids focus at school.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27945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Wednesday, February 5th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Walking or biking to school regularly provides health benefits and helps kids focus at school.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/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997961" y="9603847"/>
            <a:ext cx="2280099" cy="582758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i="1" dirty="0">
                <a:solidFill>
                  <a:srgbClr val="003865"/>
                </a:solidFill>
                <a:latin typeface="Brandon Grotesque Bold"/>
                <a:ea typeface="Verdana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>
            <a:spLocks/>
          </p:cNvSpPr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>
            <a:spLocks/>
          </p:cNvSpPr>
          <p:nvPr/>
        </p:nvSpPr>
        <p:spPr>
          <a:xfrm>
            <a:off x="5393316" y="4663427"/>
            <a:ext cx="2453512" cy="582758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>
                <a:solidFill>
                  <a:srgbClr val="003865"/>
                </a:solidFill>
                <a:latin typeface="Brandon Grotesque Medium"/>
                <a:ea typeface="Verdana"/>
                <a:cs typeface="Verdana" panose="020B0604030504040204" pitchFamily="34" charset="0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21127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Wednesday, February 5th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Walking or biking to school regularly provides health benefits and helps kids focus at school.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27945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Wednesday, February 5th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Walking or biking to school regularly provides health benefits and helps kids focus at school.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9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514d34-518a-4c8c-af25-49ec28872a7e" xsi:nil="true"/>
    <lcf76f155ced4ddcb4097134ff3c332f xmlns="3714cc0a-b534-4937-bc8f-afb1b100ad0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E43FD07A3889409C2D9FB5CC2AD1DE" ma:contentTypeVersion="13" ma:contentTypeDescription="Create a new document." ma:contentTypeScope="" ma:versionID="565910aa426bdef55dff8c911d6d4e0c">
  <xsd:schema xmlns:xsd="http://www.w3.org/2001/XMLSchema" xmlns:xs="http://www.w3.org/2001/XMLSchema" xmlns:p="http://schemas.microsoft.com/office/2006/metadata/properties" xmlns:ns2="3714cc0a-b534-4937-bc8f-afb1b100ad07" xmlns:ns3="56514d34-518a-4c8c-af25-49ec28872a7e" targetNamespace="http://schemas.microsoft.com/office/2006/metadata/properties" ma:root="true" ma:fieldsID="5bd5750a7c5930b69e4d439de17ccdd4" ns2:_="" ns3:_="">
    <xsd:import namespace="3714cc0a-b534-4937-bc8f-afb1b100ad07"/>
    <xsd:import namespace="56514d34-518a-4c8c-af25-49ec28872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4cc0a-b534-4937-bc8f-afb1b100ad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14d34-518a-4c8c-af25-49ec28872a7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5b87e3ab-71da-4503-8d05-f348ae95a0b5}" ma:internalName="TaxCatchAll" ma:showField="CatchAllData" ma:web="56514d34-518a-4c8c-af25-49ec28872a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89AA26-2B15-47E3-AB81-71C33C6460F3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  <ds:schemaRef ds:uri="56514d34-518a-4c8c-af25-49ec28872a7e"/>
    <ds:schemaRef ds:uri="3714cc0a-b534-4937-bc8f-afb1b100ad07"/>
  </ds:schemaRefs>
</ds:datastoreItem>
</file>

<file path=customXml/itemProps2.xml><?xml version="1.0" encoding="utf-8"?>
<ds:datastoreItem xmlns:ds="http://schemas.openxmlformats.org/officeDocument/2006/customXml" ds:itemID="{8AE32E33-C0CF-405E-AC46-FCBBF524BC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1C37C3-4D2E-454E-A460-ABF3F13783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14cc0a-b534-4937-bc8f-afb1b100ad07"/>
    <ds:schemaRef ds:uri="56514d34-518a-4c8c-af25-49ec28872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564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31</cp:revision>
  <dcterms:created xsi:type="dcterms:W3CDTF">2019-07-18T17:40:10Z</dcterms:created>
  <dcterms:modified xsi:type="dcterms:W3CDTF">2024-06-10T20:19:18Z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0x010100B6E43FD07A3889409C2D9FB5CC2AD1DE</vt:lpwstr>
  </property>
  <property fmtid="{D5CDD505-2E9C-101B-9397-08002B2CF9AE}" pid="3" name="MediaServiceImageTags">
    <vt:lpwstr/>
  </property>
</Properties>
</file>