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D95"/>
    <a:srgbClr val="78BE21"/>
    <a:srgbClr val="003865"/>
    <a:srgbClr val="3B4D9E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AB59C-E485-2C9D-40A2-0B675651705E}" v="1" dt="2024-06-10T20:14:28.788"/>
    <p1510:client id="{60885016-35FE-CFF6-783B-A8974FED90AF}" v="16" dt="2024-06-10T21:05:49.826"/>
    <p1510:client id="{91713177-315B-0BC6-884D-E9A10A523378}" v="12" dt="2024-06-10T20:12:19.584"/>
    <p1510:client id="{A22C7866-7408-F18A-F77D-D76A066E758B}" v="14" dt="2024-06-10T21:05:07.940"/>
    <p1510:client id="{D414C2EA-4B15-C84B-4950-A9E923B440C2}" v="1" dt="2024-06-10T20:11:10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91713177-315B-0BC6-884D-E9A10A523378}"/>
    <pc:docChg chg="modSld">
      <pc:chgData name="Kalow, Sophie (She/Her/Hers) (DOT)" userId="S::sophie.kalow@state.mn.us::3630984d-3d67-467a-b004-b0ced724a802" providerId="AD" clId="Web-{91713177-315B-0BC6-884D-E9A10A523378}" dt="2024-06-10T20:12:19.584" v="9" actId="1076"/>
      <pc:docMkLst>
        <pc:docMk/>
      </pc:docMkLst>
      <pc:sldChg chg="modSp">
        <pc:chgData name="Kalow, Sophie (She/Her/Hers) (DOT)" userId="S::sophie.kalow@state.mn.us::3630984d-3d67-467a-b004-b0ced724a802" providerId="AD" clId="Web-{91713177-315B-0BC6-884D-E9A10A523378}" dt="2024-06-10T20:12:19.584" v="9" actId="1076"/>
        <pc:sldMkLst>
          <pc:docMk/>
          <pc:sldMk cId="3538761811" sldId="260"/>
        </pc:sldMkLst>
        <pc:spChg chg="mod">
          <ac:chgData name="Kalow, Sophie (She/Her/Hers) (DOT)" userId="S::sophie.kalow@state.mn.us::3630984d-3d67-467a-b004-b0ced724a802" providerId="AD" clId="Web-{91713177-315B-0BC6-884D-E9A10A523378}" dt="2024-06-10T20:11:45.085" v="0" actId="20577"/>
          <ac:spMkLst>
            <pc:docMk/>
            <pc:sldMk cId="3538761811" sldId="260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91713177-315B-0BC6-884D-E9A10A523378}" dt="2024-06-10T20:12:19.553" v="8" actId="1076"/>
          <ac:spMkLst>
            <pc:docMk/>
            <pc:sldMk cId="3538761811" sldId="260"/>
            <ac:spMk id="22" creationId="{0ED9AE24-4969-4893-80C4-BFFA36EF93B1}"/>
          </ac:spMkLst>
        </pc:spChg>
        <pc:spChg chg="mod">
          <ac:chgData name="Kalow, Sophie (She/Her/Hers) (DOT)" userId="S::sophie.kalow@state.mn.us::3630984d-3d67-467a-b004-b0ced724a802" providerId="AD" clId="Web-{91713177-315B-0BC6-884D-E9A10A523378}" dt="2024-06-10T20:12:19.584" v="9" actId="1076"/>
          <ac:spMkLst>
            <pc:docMk/>
            <pc:sldMk cId="3538761811" sldId="260"/>
            <ac:spMk id="23" creationId="{EF267192-6A15-410B-B33A-122C866E2ACB}"/>
          </ac:spMkLst>
        </pc:spChg>
        <pc:spChg chg="mod">
          <ac:chgData name="Kalow, Sophie (She/Her/Hers) (DOT)" userId="S::sophie.kalow@state.mn.us::3630984d-3d67-467a-b004-b0ced724a802" providerId="AD" clId="Web-{91713177-315B-0BC6-884D-E9A10A523378}" dt="2024-06-10T20:12:12.881" v="7" actId="1076"/>
          <ac:spMkLst>
            <pc:docMk/>
            <pc:sldMk cId="3538761811" sldId="260"/>
            <ac:spMk id="24" creationId="{CD2C1116-95DA-4C17-82FB-684D0960BB4E}"/>
          </ac:spMkLst>
        </pc:spChg>
        <pc:spChg chg="mod">
          <ac:chgData name="Kalow, Sophie (She/Her/Hers) (DOT)" userId="S::sophie.kalow@state.mn.us::3630984d-3d67-467a-b004-b0ced724a802" providerId="AD" clId="Web-{91713177-315B-0BC6-884D-E9A10A523378}" dt="2024-06-10T20:12:06.460" v="5" actId="1076"/>
          <ac:spMkLst>
            <pc:docMk/>
            <pc:sldMk cId="3538761811" sldId="260"/>
            <ac:spMk id="26" creationId="{6B0F1A2E-3A17-41F0-A4D8-5125E7C6C6FF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551AB59C-E485-2C9D-40A2-0B675651705E}"/>
    <pc:docChg chg="modSld">
      <pc:chgData name="Kalow, Sophie (She/Her/Hers) (DOT)" userId="S::sophie.kalow@state.mn.us::3630984d-3d67-467a-b004-b0ced724a802" providerId="AD" clId="Web-{551AB59C-E485-2C9D-40A2-0B675651705E}" dt="2024-06-10T20:14:28.788" v="0" actId="20577"/>
      <pc:docMkLst>
        <pc:docMk/>
      </pc:docMkLst>
      <pc:sldChg chg="modSp">
        <pc:chgData name="Kalow, Sophie (She/Her/Hers) (DOT)" userId="S::sophie.kalow@state.mn.us::3630984d-3d67-467a-b004-b0ced724a802" providerId="AD" clId="Web-{551AB59C-E485-2C9D-40A2-0B675651705E}" dt="2024-06-10T20:14:28.788" v="0" actId="20577"/>
        <pc:sldMkLst>
          <pc:docMk/>
          <pc:sldMk cId="3538761811" sldId="260"/>
        </pc:sldMkLst>
        <pc:spChg chg="mod">
          <ac:chgData name="Kalow, Sophie (She/Her/Hers) (DOT)" userId="S::sophie.kalow@state.mn.us::3630984d-3d67-467a-b004-b0ced724a802" providerId="AD" clId="Web-{551AB59C-E485-2C9D-40A2-0B675651705E}" dt="2024-06-10T20:14:28.788" v="0" actId="20577"/>
          <ac:spMkLst>
            <pc:docMk/>
            <pc:sldMk cId="3538761811" sldId="260"/>
            <ac:spMk id="5" creationId="{00000000-0000-0000-0000-000000000000}"/>
          </ac:spMkLst>
        </pc:spChg>
      </pc:sldChg>
    </pc:docChg>
  </pc:docChgLst>
  <pc:docChgLst>
    <pc:chgData name="Corbin, Kelly (She/Her/Hers) (DOT)" userId="S::kelly.corbin@state.mn.us::15c7d711-30a4-4818-b924-73489b03764d" providerId="AD" clId="Web-{C9B46D59-2213-4B6F-824E-84AD21D1D4E3}"/>
    <pc:docChg chg="modSld">
      <pc:chgData name="Corbin, Kelly (She/Her/Hers) (DOT)" userId="S::kelly.corbin@state.mn.us::15c7d711-30a4-4818-b924-73489b03764d" providerId="AD" clId="Web-{C9B46D59-2213-4B6F-824E-84AD21D1D4E3}" dt="2023-10-13T16:54:04.077" v="13" actId="1076"/>
      <pc:docMkLst>
        <pc:docMk/>
      </pc:docMkLst>
      <pc:sldChg chg="modSp">
        <pc:chgData name="Corbin, Kelly (She/Her/Hers) (DOT)" userId="S::kelly.corbin@state.mn.us::15c7d711-30a4-4818-b924-73489b03764d" providerId="AD" clId="Web-{C9B46D59-2213-4B6F-824E-84AD21D1D4E3}" dt="2023-10-13T16:54:04.077" v="13" actId="1076"/>
        <pc:sldMkLst>
          <pc:docMk/>
          <pc:sldMk cId="3538761811" sldId="260"/>
        </pc:sldMkLst>
        <pc:spChg chg="mod">
          <ac:chgData name="Corbin, Kelly (She/Her/Hers) (DOT)" userId="S::kelly.corbin@state.mn.us::15c7d711-30a4-4818-b924-73489b03764d" providerId="AD" clId="Web-{C9B46D59-2213-4B6F-824E-84AD21D1D4E3}" dt="2023-10-13T16:54:04.077" v="13" actId="1076"/>
          <ac:spMkLst>
            <pc:docMk/>
            <pc:sldMk cId="3538761811" sldId="260"/>
            <ac:spMk id="5" creationId="{00000000-0000-0000-0000-000000000000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60885016-35FE-CFF6-783B-A8974FED90AF}"/>
    <pc:docChg chg="modSld">
      <pc:chgData name="Kalow, Sophie (She/Her/Hers) (DOT)" userId="S::sophie.kalow@state.mn.us::3630984d-3d67-467a-b004-b0ced724a802" providerId="AD" clId="Web-{60885016-35FE-CFF6-783B-A8974FED90AF}" dt="2024-06-10T21:05:49.826" v="9" actId="20577"/>
      <pc:docMkLst>
        <pc:docMk/>
      </pc:docMkLst>
      <pc:sldChg chg="modSp">
        <pc:chgData name="Kalow, Sophie (She/Her/Hers) (DOT)" userId="S::sophie.kalow@state.mn.us::3630984d-3d67-467a-b004-b0ced724a802" providerId="AD" clId="Web-{60885016-35FE-CFF6-783B-A8974FED90AF}" dt="2024-06-10T21:05:49.826" v="9" actId="20577"/>
        <pc:sldMkLst>
          <pc:docMk/>
          <pc:sldMk cId="3538761811" sldId="260"/>
        </pc:sldMkLst>
        <pc:spChg chg="mod">
          <ac:chgData name="Kalow, Sophie (She/Her/Hers) (DOT)" userId="S::sophie.kalow@state.mn.us::3630984d-3d67-467a-b004-b0ced724a802" providerId="AD" clId="Web-{60885016-35FE-CFF6-783B-A8974FED90AF}" dt="2024-06-10T21:03:49.841" v="6"/>
          <ac:spMkLst>
            <pc:docMk/>
            <pc:sldMk cId="3538761811" sldId="260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60885016-35FE-CFF6-783B-A8974FED90AF}" dt="2024-06-10T21:05:49.826" v="9" actId="20577"/>
          <ac:spMkLst>
            <pc:docMk/>
            <pc:sldMk cId="3538761811" sldId="260"/>
            <ac:spMk id="24" creationId="{CD2C1116-95DA-4C17-82FB-684D0960BB4E}"/>
          </ac:spMkLst>
        </pc:spChg>
      </pc:sldChg>
    </pc:docChg>
  </pc:docChgLst>
  <pc:docChgLst>
    <pc:chgData clId="Web-{D414C2EA-4B15-C84B-4950-A9E923B440C2}"/>
    <pc:docChg chg="modSld">
      <pc:chgData name="" userId="" providerId="" clId="Web-{D414C2EA-4B15-C84B-4950-A9E923B440C2}" dt="2024-06-10T20:11:10.694" v="0" actId="20577"/>
      <pc:docMkLst>
        <pc:docMk/>
      </pc:docMkLst>
      <pc:sldChg chg="modSp">
        <pc:chgData name="" userId="" providerId="" clId="Web-{D414C2EA-4B15-C84B-4950-A9E923B440C2}" dt="2024-06-10T20:11:10.694" v="0" actId="20577"/>
        <pc:sldMkLst>
          <pc:docMk/>
          <pc:sldMk cId="3538761811" sldId="260"/>
        </pc:sldMkLst>
        <pc:spChg chg="mod">
          <ac:chgData name="" userId="" providerId="" clId="Web-{D414C2EA-4B15-C84B-4950-A9E923B440C2}" dt="2024-06-10T20:11:10.694" v="0" actId="20577"/>
          <ac:spMkLst>
            <pc:docMk/>
            <pc:sldMk cId="3538761811" sldId="260"/>
            <ac:spMk id="15" creationId="{00000000-0000-0000-0000-000000000000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A22C7866-7408-F18A-F77D-D76A066E758B}"/>
    <pc:docChg chg="modSld">
      <pc:chgData name="Kalow, Sophie (She/Her/Hers) (DOT)" userId="S::sophie.kalow@state.mn.us::3630984d-3d67-467a-b004-b0ced724a802" providerId="AD" clId="Web-{A22C7866-7408-F18A-F77D-D76A066E758B}" dt="2024-06-10T21:05:07.456" v="2" actId="1076"/>
      <pc:docMkLst>
        <pc:docMk/>
      </pc:docMkLst>
      <pc:sldChg chg="addSp delSp modSp">
        <pc:chgData name="Kalow, Sophie (She/Her/Hers) (DOT)" userId="S::sophie.kalow@state.mn.us::3630984d-3d67-467a-b004-b0ced724a802" providerId="AD" clId="Web-{A22C7866-7408-F18A-F77D-D76A066E758B}" dt="2024-06-10T21:05:07.456" v="2" actId="1076"/>
        <pc:sldMkLst>
          <pc:docMk/>
          <pc:sldMk cId="3538761811" sldId="260"/>
        </pc:sldMkLst>
        <pc:spChg chg="add del mod">
          <ac:chgData name="Kalow, Sophie (She/Her/Hers) (DOT)" userId="S::sophie.kalow@state.mn.us::3630984d-3d67-467a-b004-b0ced724a802" providerId="AD" clId="Web-{A22C7866-7408-F18A-F77D-D76A066E758B}" dt="2024-06-10T21:05:07.456" v="2" actId="1076"/>
          <ac:spMkLst>
            <pc:docMk/>
            <pc:sldMk cId="3538761811" sldId="260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/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/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/>
              <a:t>Dave Cowan</a:t>
            </a:r>
            <a:br>
              <a:rPr lang="en-US"/>
            </a:br>
            <a:r>
              <a:rPr lang="en-US"/>
              <a:t>dave.cowan@state.mn.us</a:t>
            </a:r>
            <a:br>
              <a:rPr lang="en-US"/>
            </a:br>
            <a:r>
              <a:rPr lang="en-US"/>
              <a:t>Safe Routes to School Coordinator | MnDOT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/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/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96" y="5171704"/>
            <a:ext cx="7766558" cy="756381"/>
          </a:xfrm>
          <a:prstGeom prst="rect">
            <a:avLst/>
          </a:prstGeom>
          <a:solidFill>
            <a:srgbClr val="003865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Hnub Taug Kev Thaum </a:t>
            </a:r>
            <a:r>
              <a:rPr lang="en-US" sz="2400" i="1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Caij</a:t>
            </a:r>
            <a:r>
              <a:rPr lang="en-US" sz="2400" i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i="1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Ntuj</a:t>
            </a:r>
            <a:r>
              <a:rPr lang="en-US" sz="2400" i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No</a:t>
            </a:r>
            <a:r>
              <a:rPr lang="en-US" sz="2400" b="1" i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: </a:t>
            </a:r>
            <a:r>
              <a:rPr lang="en-US" sz="220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Ob </a:t>
            </a:r>
            <a:r>
              <a:rPr lang="en-US" sz="2200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hlis</a:t>
            </a:r>
            <a:r>
              <a:rPr lang="en-US" sz="220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 5</a:t>
            </a:r>
            <a:endParaRPr lang="en-US" sz="220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0628" y="322675"/>
            <a:ext cx="7558456" cy="1196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zoo </a:t>
            </a:r>
            <a:r>
              <a:rPr lang="en-US" sz="4400" b="1" i="1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siab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lug!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170"/>
              </a:lnSpc>
            </a:pPr>
            <a:r>
              <a:rPr lang="en-US" sz="1300" baseline="3000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300" b="1" baseline="3000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1" y="8656332"/>
            <a:ext cx="1998068" cy="12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31410" y="5859207"/>
            <a:ext cx="776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xav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tau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cov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niam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txiv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tuaj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pab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dawb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Hnub Taug Kev Mus Kawm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Ntawv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ntawm</a:t>
            </a:r>
            <a:r>
              <a:rPr lang="en-US" sz="2400">
                <a:solidFill>
                  <a:srgbClr val="0C8DA9"/>
                </a:solidFill>
                <a:latin typeface="Brandon Grotesque Medium" panose="020B0603020203060202" pitchFamily="34" charset="0"/>
              </a:rPr>
              <a:t> 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239865" y="6699122"/>
            <a:ext cx="732568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355F"/>
                </a:solidFill>
                <a:latin typeface="Brandon Grotesque Medium"/>
              </a:rPr>
              <a:t>Ua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tus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ntaus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thawj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coj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cov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menyuam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taug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kev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mus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kawm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ntawv</a:t>
            </a:r>
            <a:endParaRPr lang="en-US">
              <a:solidFill>
                <a:srgbClr val="00355F"/>
              </a:solidFill>
              <a:latin typeface="Brandon Grotesque Mediu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355F"/>
                </a:solidFill>
                <a:latin typeface="Brandon Grotesque Medium"/>
              </a:rPr>
              <a:t>Sawv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ntawm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ib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qho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chawj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kuaj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cov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menyuam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taug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kev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mus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kawm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ntawv</a:t>
            </a:r>
            <a:endParaRPr lang="en-US">
              <a:solidFill>
                <a:srgbClr val="00355F"/>
              </a:solidFill>
              <a:latin typeface="Brandon Grotesque Mediu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355F"/>
                </a:solidFill>
                <a:latin typeface="Brandon Grotesque Medium"/>
              </a:rPr>
              <a:t>Muab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dej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haus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thiab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khoom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plig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pem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tsev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kawm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ntawv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 </a:t>
            </a:r>
            <a:endParaRPr lang="en-US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0355F"/>
                </a:solidFill>
                <a:latin typeface="Brandon Grotesque Medium"/>
              </a:rPr>
              <a:t>Txhaub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cov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menyuam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thiab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lawv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cov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phooj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ywg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tuaj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err="1">
                <a:solidFill>
                  <a:srgbClr val="00355F"/>
                </a:solidFill>
                <a:latin typeface="Brandon Grotesque Medium"/>
              </a:rPr>
              <a:t>koom</a:t>
            </a:r>
            <a:r>
              <a:rPr lang="en-US">
                <a:solidFill>
                  <a:srgbClr val="00355F"/>
                </a:solidFill>
                <a:latin typeface="Brandon Grotesque Medium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87830" y="8277536"/>
            <a:ext cx="75531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err="1">
                <a:solidFill>
                  <a:srgbClr val="0C8DA9"/>
                </a:solidFill>
                <a:latin typeface="Brandon Grotesque Medium"/>
              </a:rPr>
              <a:t>Npaj</a:t>
            </a:r>
            <a:r>
              <a:rPr lang="en-US" sz="280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err="1">
                <a:solidFill>
                  <a:srgbClr val="0C8DA9"/>
                </a:solidFill>
                <a:latin typeface="Brandon Grotesque Medium"/>
              </a:rPr>
              <a:t>tuaj</a:t>
            </a:r>
            <a:r>
              <a:rPr lang="en-US" sz="280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err="1">
                <a:solidFill>
                  <a:srgbClr val="0C8DA9"/>
                </a:solidFill>
                <a:latin typeface="Brandon Grotesque Medium"/>
              </a:rPr>
              <a:t>pab</a:t>
            </a:r>
            <a:r>
              <a:rPr lang="en-US" sz="2800">
                <a:solidFill>
                  <a:srgbClr val="0C8DA9"/>
                </a:solidFill>
                <a:latin typeface="Brandon Grotesque Medium"/>
              </a:rPr>
              <a:t>? Sib </a:t>
            </a:r>
            <a:r>
              <a:rPr lang="en-US" sz="2800" err="1">
                <a:solidFill>
                  <a:srgbClr val="0C8DA9"/>
                </a:solidFill>
                <a:latin typeface="Brandon Grotesque Medium"/>
              </a:rPr>
              <a:t>tiv</a:t>
            </a:r>
            <a:r>
              <a:rPr lang="en-US" sz="280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err="1">
                <a:solidFill>
                  <a:srgbClr val="0C8DA9"/>
                </a:solidFill>
                <a:latin typeface="Brandon Grotesque Medium"/>
              </a:rPr>
              <a:t>tauj</a:t>
            </a:r>
            <a:r>
              <a:rPr lang="en-US" sz="2800">
                <a:solidFill>
                  <a:srgbClr val="0C8DA9"/>
                </a:solidFill>
                <a:latin typeface="Brandon Grotesque Medium"/>
              </a:rPr>
              <a:t>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183972" y="8904911"/>
            <a:ext cx="662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355F"/>
                </a:solidFill>
                <a:latin typeface="Brandon Grotesque Medium" panose="020B0603020203060202" pitchFamily="34" charset="0"/>
              </a:rPr>
              <a:t>Contact [role] [First name] [Last name]</a:t>
            </a:r>
          </a:p>
          <a:p>
            <a:r>
              <a:rPr lang="en-US" sz="2000">
                <a:solidFill>
                  <a:srgbClr val="00355F"/>
                </a:solidFill>
                <a:latin typeface="Brandon Grotesque Medium" panose="020B0603020203060202" pitchFamily="34" charset="0"/>
              </a:rPr>
              <a:t>[Phone number] | [E-mail address]</a:t>
            </a: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</p:sld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14FDF-2177-422E-98E3-0267BCF74004}">
  <ds:schemaRefs>
    <ds:schemaRef ds:uri="3714cc0a-b534-4937-bc8f-afb1b100ad07"/>
    <ds:schemaRef ds:uri="56514d34-518a-4c8c-af25-49ec28872a7e"/>
    <ds:schemaRef ds:uri="a074c3bc-21a4-4771-acfe-b989cfb31b81"/>
    <ds:schemaRef ds:uri="e3468907-a698-479b-8007-358aebef40a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5DF12A-C613-46BA-B462-CF4DEC7EAA2A}">
  <ds:schemaRefs>
    <ds:schemaRef ds:uri="3714cc0a-b534-4937-bc8f-afb1b100ad07"/>
    <ds:schemaRef ds:uri="56514d34-518a-4c8c-af25-49ec28872a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43562E-3DC3-4774-A115-1DD956FC7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revision>1</cp:revision>
  <dcterms:created xsi:type="dcterms:W3CDTF">2016-08-26T20:26:34Z</dcterms:created>
  <dcterms:modified xsi:type="dcterms:W3CDTF">2024-06-10T21:05:52Z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