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3EE2A-F907-4FC1-8473-46C852A71258}" v="1" dt="2024-06-10T14:08:08.548"/>
    <p1510:client id="{C9C0FF38-8845-54F9-0A90-47A51CC7D6EF}" v="16" dt="2024-06-10T20:14:02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C9C0FF38-8845-54F9-0A90-47A51CC7D6EF}"/>
    <pc:docChg chg="modSld">
      <pc:chgData name="Kalow, Sophie (She/Her/Hers) (DOT)" userId="S::sophie.kalow@state.mn.us::3630984d-3d67-467a-b004-b0ced724a802" providerId="AD" clId="Web-{C9C0FF38-8845-54F9-0A90-47A51CC7D6EF}" dt="2024-06-10T20:14:02.454" v="15" actId="1076"/>
      <pc:docMkLst>
        <pc:docMk/>
      </pc:docMkLst>
      <pc:sldChg chg="modSp">
        <pc:chgData name="Kalow, Sophie (She/Her/Hers) (DOT)" userId="S::sophie.kalow@state.mn.us::3630984d-3d67-467a-b004-b0ced724a802" providerId="AD" clId="Web-{C9C0FF38-8845-54F9-0A90-47A51CC7D6EF}" dt="2024-06-10T20:14:02.454" v="15" actId="1076"/>
        <pc:sldMkLst>
          <pc:docMk/>
          <pc:sldMk cId="3538761811" sldId="260"/>
        </pc:sldMkLst>
        <pc:spChg chg="mod">
          <ac:chgData name="Kalow, Sophie (She/Her/Hers) (DOT)" userId="S::sophie.kalow@state.mn.us::3630984d-3d67-467a-b004-b0ced724a802" providerId="AD" clId="Web-{C9C0FF38-8845-54F9-0A90-47A51CC7D6EF}" dt="2024-06-10T20:13:06.688" v="2" actId="20577"/>
          <ac:spMkLst>
            <pc:docMk/>
            <pc:sldMk cId="3538761811" sldId="260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C9C0FF38-8845-54F9-0A90-47A51CC7D6EF}" dt="2024-06-10T20:14:02.454" v="15" actId="1076"/>
          <ac:spMkLst>
            <pc:docMk/>
            <pc:sldMk cId="3538761811" sldId="260"/>
            <ac:spMk id="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C9C0FF38-8845-54F9-0A90-47A51CC7D6EF}" dt="2024-06-10T20:13:15.095" v="3" actId="1076"/>
          <ac:spMkLst>
            <pc:docMk/>
            <pc:sldMk cId="3538761811" sldId="260"/>
            <ac:spMk id="23" creationId="{EF267192-6A15-410B-B33A-122C866E2ACB}"/>
          </ac:spMkLst>
        </pc:spChg>
      </pc:sldChg>
    </pc:docChg>
  </pc:docChgLst>
  <pc:docChgLst>
    <pc:chgData clId="Web-{2A33EE2A-F907-4FC1-8473-46C852A71258}"/>
    <pc:docChg chg="modSld">
      <pc:chgData name="" userId="" providerId="" clId="Web-{2A33EE2A-F907-4FC1-8473-46C852A71258}" dt="2024-06-10T14:08:08.548" v="0" actId="20577"/>
      <pc:docMkLst>
        <pc:docMk/>
      </pc:docMkLst>
      <pc:sldChg chg="modSp">
        <pc:chgData name="" userId="" providerId="" clId="Web-{2A33EE2A-F907-4FC1-8473-46C852A71258}" dt="2024-06-10T14:08:08.548" v="0" actId="20577"/>
        <pc:sldMkLst>
          <pc:docMk/>
          <pc:sldMk cId="3538761811" sldId="260"/>
        </pc:sldMkLst>
        <pc:spChg chg="mod">
          <ac:chgData name="" userId="" providerId="" clId="Web-{2A33EE2A-F907-4FC1-8473-46C852A71258}" dt="2024-06-10T14:08:08.548" v="0" actId="20577"/>
          <ac:spMkLst>
            <pc:docMk/>
            <pc:sldMk cId="3538761811" sldId="260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/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 dirty="0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/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/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Dave Cowan</a:t>
            </a:r>
            <a:br>
              <a:rPr lang="en-US" dirty="0"/>
            </a:br>
            <a:r>
              <a:rPr lang="en-US" dirty="0"/>
              <a:t>dave.cowan@state.mn.us</a:t>
            </a:r>
            <a:br>
              <a:rPr lang="en-US" dirty="0"/>
            </a:br>
            <a:r>
              <a:rPr lang="en-US" dirty="0"/>
              <a:t>Safe Routes to School Coordinator | MnDOT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/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Dave Cowan  |  Safe Routes to School Coordinator  |  MnDOT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/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/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 dirty="0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/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332" y="5184353"/>
            <a:ext cx="7604604" cy="771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900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Winter Walk Day</a:t>
            </a:r>
            <a:r>
              <a:rPr lang="en-US" sz="3900" b="1" i="1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: </a:t>
            </a:r>
            <a:r>
              <a:rPr lang="en-US" sz="3600" dirty="0">
                <a:solidFill>
                  <a:srgbClr val="78BE21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February 5, 2025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8268" y="322676"/>
            <a:ext cx="7975366" cy="1196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b="1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Start the New Year with walking cheer for a healthy habit!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2451"/>
              </a:lnSpc>
            </a:pPr>
            <a:r>
              <a:rPr lang="en-US" sz="1300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300" b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1" y="8656332"/>
            <a:ext cx="1998068" cy="12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12356" y="5949916"/>
            <a:ext cx="7760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We need parent volunteers for </a:t>
            </a:r>
            <a:r>
              <a:rPr lang="en-US" sz="2800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Walk to School Day at 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211001" y="6909080"/>
            <a:ext cx="7325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Lead a walking school bus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Host a check point for walking school buses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Provide refreshments &amp; prizes at the school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Encourage your child and their friends to participate!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35924" y="8284595"/>
            <a:ext cx="755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Ready to help? Get in touch!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238897" y="8821077"/>
            <a:ext cx="6623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Contact [role] [First name] [Last name]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[Phone number] | [E-mail address]</a:t>
            </a: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</p:sld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A1CF2-A8A0-4F1D-939E-E38250973F42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8D4EA8B9-5386-47EF-AADF-3373DC298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5674D0-ADEE-41EB-AC3D-BB799FF2E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107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87</cp:revision>
  <dcterms:created xsi:type="dcterms:W3CDTF">2016-08-26T20:26:34Z</dcterms:created>
  <dcterms:modified xsi:type="dcterms:W3CDTF">2024-06-10T20:14:07Z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