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6" r:id="rId6"/>
    <p:sldId id="262" r:id="rId7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9"/>
    <a:srgbClr val="133A64"/>
    <a:srgbClr val="7CC542"/>
    <a:srgbClr val="00355F"/>
    <a:srgbClr val="5CB942"/>
    <a:srgbClr val="0C8DA9"/>
    <a:srgbClr val="3B4D95"/>
    <a:srgbClr val="6CAF53"/>
    <a:srgbClr val="FFCE51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9CF7C-0AB6-AD46-9B83-D3F4E3B5070E}" v="98" dt="2024-06-10T15:34:50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11" autoAdjust="0"/>
    <p:restoredTop sz="94660"/>
  </p:normalViewPr>
  <p:slideViewPr>
    <p:cSldViewPr snapToGrid="0">
      <p:cViewPr>
        <p:scale>
          <a:sx n="40" d="100"/>
          <a:sy n="40" d="100"/>
        </p:scale>
        <p:origin x="199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88A9CF7C-0AB6-AD46-9B83-D3F4E3B5070E}"/>
    <pc:docChg chg="modSld">
      <pc:chgData name="Kalow, Sophie (She/Her/Hers) (DOT)" userId="S::sophie.kalow@state.mn.us::3630984d-3d67-467a-b004-b0ced724a802" providerId="AD" clId="Web-{88A9CF7C-0AB6-AD46-9B83-D3F4E3B5070E}" dt="2024-06-10T15:34:50.507" v="62" actId="14100"/>
      <pc:docMkLst>
        <pc:docMk/>
      </pc:docMkLst>
      <pc:sldChg chg="modSp">
        <pc:chgData name="Kalow, Sophie (She/Her/Hers) (DOT)" userId="S::sophie.kalow@state.mn.us::3630984d-3d67-467a-b004-b0ced724a802" providerId="AD" clId="Web-{88A9CF7C-0AB6-AD46-9B83-D3F4E3B5070E}" dt="2024-06-10T15:34:28.836" v="57" actId="20577"/>
        <pc:sldMkLst>
          <pc:docMk/>
          <pc:sldMk cId="3061240124" sldId="260"/>
        </pc:sldMkLst>
        <pc:spChg chg="mod">
          <ac:chgData name="Kalow, Sophie (She/Her/Hers) (DOT)" userId="S::sophie.kalow@state.mn.us::3630984d-3d67-467a-b004-b0ced724a802" providerId="AD" clId="Web-{88A9CF7C-0AB6-AD46-9B83-D3F4E3B5070E}" dt="2024-06-10T15:33:20.477" v="19" actId="20577"/>
          <ac:spMkLst>
            <pc:docMk/>
            <pc:sldMk cId="3061240124" sldId="260"/>
            <ac:spMk id="8" creationId="{72A6947A-260A-4271-AB87-45ABC81440E9}"/>
          </ac:spMkLst>
        </pc:spChg>
        <pc:spChg chg="mod">
          <ac:chgData name="Kalow, Sophie (She/Her/Hers) (DOT)" userId="S::sophie.kalow@state.mn.us::3630984d-3d67-467a-b004-b0ced724a802" providerId="AD" clId="Web-{88A9CF7C-0AB6-AD46-9B83-D3F4E3B5070E}" dt="2024-06-10T15:34:28.836" v="57" actId="20577"/>
          <ac:spMkLst>
            <pc:docMk/>
            <pc:sldMk cId="3061240124" sldId="260"/>
            <ac:spMk id="9" creationId="{9A3C8067-D462-493D-920D-A973305D7F23}"/>
          </ac:spMkLst>
        </pc:spChg>
        <pc:picChg chg="mod ord">
          <ac:chgData name="Kalow, Sophie (She/Her/Hers) (DOT)" userId="S::sophie.kalow@state.mn.us::3630984d-3d67-467a-b004-b0ced724a802" providerId="AD" clId="Web-{88A9CF7C-0AB6-AD46-9B83-D3F4E3B5070E}" dt="2024-06-10T15:34:21.257" v="56"/>
          <ac:picMkLst>
            <pc:docMk/>
            <pc:sldMk cId="3061240124" sldId="260"/>
            <ac:picMk id="12" creationId="{FDDAC435-DBB3-4D7C-8490-B886A095439B}"/>
          </ac:picMkLst>
        </pc:picChg>
      </pc:sldChg>
      <pc:sldChg chg="modSp">
        <pc:chgData name="Kalow, Sophie (She/Her/Hers) (DOT)" userId="S::sophie.kalow@state.mn.us::3630984d-3d67-467a-b004-b0ced724a802" providerId="AD" clId="Web-{88A9CF7C-0AB6-AD46-9B83-D3F4E3B5070E}" dt="2024-06-10T15:34:50.507" v="62" actId="14100"/>
        <pc:sldMkLst>
          <pc:docMk/>
          <pc:sldMk cId="702626858" sldId="262"/>
        </pc:sldMkLst>
        <pc:spChg chg="mod">
          <ac:chgData name="Kalow, Sophie (She/Her/Hers) (DOT)" userId="S::sophie.kalow@state.mn.us::3630984d-3d67-467a-b004-b0ced724a802" providerId="AD" clId="Web-{88A9CF7C-0AB6-AD46-9B83-D3F4E3B5070E}" dt="2024-06-10T15:34:46.976" v="61" actId="20577"/>
          <ac:spMkLst>
            <pc:docMk/>
            <pc:sldMk cId="702626858" sldId="262"/>
            <ac:spMk id="2" creationId="{A9BA80E3-6A4D-4A85-9206-6E446BA411CD}"/>
          </ac:spMkLst>
        </pc:spChg>
        <pc:spChg chg="mod">
          <ac:chgData name="Kalow, Sophie (She/Her/Hers) (DOT)" userId="S::sophie.kalow@state.mn.us::3630984d-3d67-467a-b004-b0ced724a802" providerId="AD" clId="Web-{88A9CF7C-0AB6-AD46-9B83-D3F4E3B5070E}" dt="2024-06-10T15:34:50.507" v="62" actId="14100"/>
          <ac:spMkLst>
            <pc:docMk/>
            <pc:sldMk cId="702626858" sldId="262"/>
            <ac:spMk id="9" creationId="{77465CB1-32DB-4D7C-BDC8-3F28E743E174}"/>
          </ac:spMkLst>
        </pc:spChg>
      </pc:sldChg>
      <pc:sldChg chg="modSp">
        <pc:chgData name="Kalow, Sophie (She/Her/Hers) (DOT)" userId="S::sophie.kalow@state.mn.us::3630984d-3d67-467a-b004-b0ced724a802" providerId="AD" clId="Web-{88A9CF7C-0AB6-AD46-9B83-D3F4E3B5070E}" dt="2024-06-10T15:34:39.007" v="59" actId="20577"/>
        <pc:sldMkLst>
          <pc:docMk/>
          <pc:sldMk cId="3120850783" sldId="266"/>
        </pc:sldMkLst>
        <pc:spChg chg="mod">
          <ac:chgData name="Kalow, Sophie (She/Her/Hers) (DOT)" userId="S::sophie.kalow@state.mn.us::3630984d-3d67-467a-b004-b0ced724a802" providerId="AD" clId="Web-{88A9CF7C-0AB6-AD46-9B83-D3F4E3B5070E}" dt="2024-06-10T15:34:39.007" v="59" actId="20577"/>
          <ac:spMkLst>
            <pc:docMk/>
            <pc:sldMk cId="3120850783" sldId="266"/>
            <ac:spMk id="8" creationId="{36AE32B0-A5F5-4AC4-9CBA-107ECC24A3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  Description automatically generated with medium confidence">
            <a:extLst>
              <a:ext uri="{FF2B5EF4-FFF2-40B4-BE49-F238E27FC236}">
                <a16:creationId xmlns:a16="http://schemas.microsoft.com/office/drawing/2014/main" id="{FDDAC435-DBB3-4D7C-8490-B886A0954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75" y="8436826"/>
            <a:ext cx="2405160" cy="1396091"/>
          </a:xfrm>
          <a:prstGeom prst="rect">
            <a:avLst/>
          </a:prstGeom>
        </p:spPr>
      </p:pic>
      <p:pic>
        <p:nvPicPr>
          <p:cNvPr id="7" name="Picture 6" descr="A group of people posing for a photo  Description automatically generated with medium confidence">
            <a:extLst>
              <a:ext uri="{FF2B5EF4-FFF2-40B4-BE49-F238E27FC236}">
                <a16:creationId xmlns:a16="http://schemas.microsoft.com/office/drawing/2014/main" id="{6769E6AA-96A6-4251-B229-CF05D6286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6947A-260A-4271-AB87-45ABC81440E9}"/>
              </a:ext>
            </a:extLst>
          </p:cNvPr>
          <p:cNvSpPr txBox="1"/>
          <p:nvPr/>
        </p:nvSpPr>
        <p:spPr>
          <a:xfrm>
            <a:off x="-29552" y="6880967"/>
            <a:ext cx="777240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Nagala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soo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qaybgal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C8DA9"/>
                </a:solidFill>
                <a:latin typeface="Brandon Grotesque Medium"/>
              </a:rPr>
              <a:t>Maalinta</a:t>
            </a:r>
            <a:r>
              <a:rPr lang="en-US" sz="2800" dirty="0">
                <a:solidFill>
                  <a:srgbClr val="0C8DA9"/>
                </a:solidFill>
                <a:latin typeface="Brandon Grotesque Medium"/>
              </a:rPr>
              <a:t> u </a:t>
            </a:r>
            <a:r>
              <a:rPr lang="en-US" sz="2800" dirty="0" err="1">
                <a:solidFill>
                  <a:srgbClr val="0C8DA9"/>
                </a:solidFill>
                <a:latin typeface="Brandon Grotesque Medium"/>
              </a:rPr>
              <a:t>Lugaynta</a:t>
            </a:r>
            <a:r>
              <a:rPr lang="en-US" sz="2800" dirty="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C8DA9"/>
                </a:solidFill>
                <a:latin typeface="Brandon Grotesque Medium"/>
              </a:rPr>
              <a:t>Iskuulka</a:t>
            </a:r>
            <a:r>
              <a:rPr lang="en-US" sz="2800" dirty="0">
                <a:solidFill>
                  <a:srgbClr val="0C8DA9"/>
                </a:solidFill>
                <a:latin typeface="Brandon Grotesque Medium"/>
              </a:rPr>
              <a:t> 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ee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lagu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qabanayo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 </a:t>
            </a:r>
            <a:r>
              <a:rPr lang="en-US" sz="28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2800" b="1" dirty="0" err="1">
                <a:solidFill>
                  <a:srgbClr val="00355F"/>
                </a:solidFill>
                <a:latin typeface="Brandon Grotesque Medium"/>
              </a:rPr>
              <a:t>oo</a:t>
            </a:r>
            <a:r>
              <a:rPr lang="en-US" sz="2800" b="1" dirty="0">
                <a:solidFill>
                  <a:srgbClr val="00355F"/>
                </a:solidFill>
                <a:latin typeface="Brandon Grotesque Medium"/>
              </a:rPr>
              <a:t> la </a:t>
            </a:r>
            <a:r>
              <a:rPr lang="en-US" sz="2800" b="1" dirty="0" err="1">
                <a:solidFill>
                  <a:srgbClr val="00355F"/>
                </a:solidFill>
                <a:latin typeface="Brandon Grotesque Medium"/>
              </a:rPr>
              <a:t>qabanayo</a:t>
            </a:r>
            <a:r>
              <a:rPr lang="en-US" sz="2800" b="1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b="1" dirty="0" err="1">
                <a:solidFill>
                  <a:srgbClr val="5CB942"/>
                </a:solidFill>
                <a:latin typeface="Brandon Grotesque Medium"/>
              </a:rPr>
              <a:t>Oktoobar</a:t>
            </a:r>
            <a:r>
              <a:rPr lang="en-US" sz="2800" b="1" dirty="0">
                <a:solidFill>
                  <a:srgbClr val="5CB942"/>
                </a:solidFill>
                <a:latin typeface="Brandon Grotesque Medium"/>
              </a:rPr>
              <a:t> 9</a:t>
            </a:r>
            <a:r>
              <a:rPr lang="en-US" sz="28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2800" dirty="0">
              <a:solidFill>
                <a:srgbClr val="00355F"/>
              </a:solidFill>
              <a:latin typeface="Brandon Grotesq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C8067-D462-493D-920D-A973305D7F23}"/>
              </a:ext>
            </a:extLst>
          </p:cNvPr>
          <p:cNvSpPr txBox="1"/>
          <p:nvPr/>
        </p:nvSpPr>
        <p:spPr>
          <a:xfrm>
            <a:off x="262670" y="8431002"/>
            <a:ext cx="5711969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 err="1">
                <a:solidFill>
                  <a:srgbClr val="00355F"/>
                </a:solidFill>
                <a:latin typeface="Brandon Grotesque Regular"/>
              </a:rPr>
              <a:t>Wixii</a:t>
            </a:r>
            <a:r>
              <a:rPr lang="en-US" sz="2200" dirty="0">
                <a:solidFill>
                  <a:srgbClr val="00355F"/>
                </a:solidFill>
                <a:latin typeface="Brandon Grotesque Regular"/>
              </a:rPr>
              <a:t> </a:t>
            </a:r>
            <a:r>
              <a:rPr lang="en-US" sz="2200" dirty="0" err="1">
                <a:solidFill>
                  <a:srgbClr val="00355F"/>
                </a:solidFill>
                <a:latin typeface="Brandon Grotesque Regular"/>
              </a:rPr>
              <a:t>macluumaad</a:t>
            </a:r>
            <a:r>
              <a:rPr lang="en-US" sz="2200" dirty="0">
                <a:solidFill>
                  <a:srgbClr val="00355F"/>
                </a:solidFill>
                <a:latin typeface="Brandon Grotesque Regular"/>
              </a:rPr>
              <a:t> </a:t>
            </a:r>
            <a:r>
              <a:rPr lang="en-US" sz="2200" dirty="0" err="1">
                <a:solidFill>
                  <a:srgbClr val="00355F"/>
                </a:solidFill>
                <a:latin typeface="Brandon Grotesque Regular"/>
              </a:rPr>
              <a:t>dheeraad</a:t>
            </a:r>
            <a:r>
              <a:rPr lang="en-US" sz="2200" dirty="0">
                <a:solidFill>
                  <a:srgbClr val="00355F"/>
                </a:solidFill>
                <a:latin typeface="Brandon Grotesque Regular"/>
              </a:rPr>
              <a:t> ah la </a:t>
            </a:r>
            <a:r>
              <a:rPr lang="en-US" sz="2200" dirty="0" err="1">
                <a:solidFill>
                  <a:srgbClr val="00355F"/>
                </a:solidFill>
                <a:latin typeface="Brandon Grotesque Regular"/>
              </a:rPr>
              <a:t>soo</a:t>
            </a:r>
            <a:r>
              <a:rPr lang="en-US" sz="2200" dirty="0">
                <a:solidFill>
                  <a:srgbClr val="00355F"/>
                </a:solidFill>
                <a:latin typeface="Brandon Grotesque Regular"/>
              </a:rPr>
              <a:t> </a:t>
            </a:r>
            <a:r>
              <a:rPr lang="en-US" sz="2200" dirty="0" err="1">
                <a:solidFill>
                  <a:srgbClr val="00355F"/>
                </a:solidFill>
                <a:latin typeface="Brandon Grotesque Regular"/>
              </a:rPr>
              <a:t>xiriir</a:t>
            </a:r>
            <a:r>
              <a:rPr lang="en-US" sz="2200" dirty="0">
                <a:solidFill>
                  <a:srgbClr val="00355F"/>
                </a:solidFill>
                <a:latin typeface="Brandon Grotesque Regular"/>
              </a:rPr>
              <a:t>:</a:t>
            </a:r>
            <a:endParaRPr lang="en-US" sz="2200">
              <a:solidFill>
                <a:srgbClr val="00355F"/>
              </a:solidFill>
              <a:latin typeface="Brandon Grotesque Regular" panose="020B0503020203060202" pitchFamily="34" charset="0"/>
            </a:endParaRPr>
          </a:p>
          <a:p>
            <a:endParaRPr lang="en-US" sz="2000" dirty="0">
              <a:solidFill>
                <a:srgbClr val="00355F"/>
              </a:solidFill>
              <a:latin typeface="Brandon Grotesque Regular"/>
            </a:endParaRPr>
          </a:p>
          <a:p>
            <a:endParaRPr lang="en-US" sz="2000" dirty="0">
              <a:solidFill>
                <a:srgbClr val="00355F"/>
              </a:solidFill>
              <a:latin typeface="Brandon Grotesque Regular"/>
            </a:endParaRPr>
          </a:p>
          <a:p>
            <a:endParaRPr lang="en-US" sz="2000" dirty="0">
              <a:solidFill>
                <a:srgbClr val="00355F"/>
              </a:solidFill>
              <a:latin typeface="Brandon Grotesque Regular"/>
            </a:endParaRPr>
          </a:p>
          <a:p>
            <a:endParaRPr lang="en-US" sz="2000">
              <a:solidFill>
                <a:srgbClr val="00355F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D35B3-C9C6-4EA9-95F8-F7813996C69D}"/>
              </a:ext>
            </a:extLst>
          </p:cNvPr>
          <p:cNvSpPr txBox="1"/>
          <p:nvPr/>
        </p:nvSpPr>
        <p:spPr>
          <a:xfrm>
            <a:off x="292222" y="8920644"/>
            <a:ext cx="384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F9E3C-4736-1050-CED9-6D4BF8963975}"/>
              </a:ext>
            </a:extLst>
          </p:cNvPr>
          <p:cNvSpPr txBox="1"/>
          <p:nvPr/>
        </p:nvSpPr>
        <p:spPr>
          <a:xfrm>
            <a:off x="270711" y="655061"/>
            <a:ext cx="7230978" cy="1446550"/>
          </a:xfrm>
          <a:prstGeom prst="rect">
            <a:avLst/>
          </a:prstGeom>
          <a:solidFill>
            <a:srgbClr val="133A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Ha ka maqnaan madadaalada…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U LUGEE ISKUULKA!</a:t>
            </a:r>
          </a:p>
        </p:txBody>
      </p:sp>
    </p:spTree>
    <p:extLst>
      <p:ext uri="{BB962C8B-B14F-4D97-AF65-F5344CB8AC3E}">
        <p14:creationId xmlns:p14="http://schemas.microsoft.com/office/powerpoint/2010/main" val="306124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  Description automatically generated">
            <a:extLst>
              <a:ext uri="{FF2B5EF4-FFF2-40B4-BE49-F238E27FC236}">
                <a16:creationId xmlns:a16="http://schemas.microsoft.com/office/drawing/2014/main" id="{3B8CC2D5-60A5-4994-87B4-0748F7A92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26"/>
            <a:ext cx="7772400" cy="9756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E32B0-A5F5-4AC4-9CBA-107ECC24A314}"/>
              </a:ext>
            </a:extLst>
          </p:cNvPr>
          <p:cNvSpPr txBox="1"/>
          <p:nvPr/>
        </p:nvSpPr>
        <p:spPr>
          <a:xfrm>
            <a:off x="4087091" y="4890654"/>
            <a:ext cx="368530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0" dirty="0">
                <a:solidFill>
                  <a:srgbClr val="7CC542"/>
                </a:solidFill>
                <a:latin typeface="Brandon Grotesque Regular"/>
              </a:rPr>
              <a:t>10.9</a:t>
            </a:r>
            <a:endParaRPr lang="en-US" sz="12000" dirty="0">
              <a:solidFill>
                <a:srgbClr val="7CC542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C30BAA-D0DE-C22B-D294-95FF660AF332}"/>
              </a:ext>
            </a:extLst>
          </p:cNvPr>
          <p:cNvSpPr txBox="1"/>
          <p:nvPr/>
        </p:nvSpPr>
        <p:spPr>
          <a:xfrm>
            <a:off x="48126" y="6481022"/>
            <a:ext cx="767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Calibri  "/>
              </a:rPr>
              <a:t>MAALINTA U LUGEYNTA ISKUULKA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C5849-0C3D-F60F-7751-3D3522ECC71B}"/>
              </a:ext>
            </a:extLst>
          </p:cNvPr>
          <p:cNvSpPr txBox="1"/>
          <p:nvPr/>
        </p:nvSpPr>
        <p:spPr>
          <a:xfrm>
            <a:off x="3934326" y="9001632"/>
            <a:ext cx="3812177" cy="707886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Wax badan ka ogoow www.mnsaferoutestoschool.org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EB81A3-C662-6F88-B1FB-08FCE7CBA991}"/>
              </a:ext>
            </a:extLst>
          </p:cNvPr>
          <p:cNvGrpSpPr/>
          <p:nvPr/>
        </p:nvGrpSpPr>
        <p:grpSpPr>
          <a:xfrm>
            <a:off x="0" y="7171153"/>
            <a:ext cx="7772399" cy="1295614"/>
            <a:chOff x="0" y="7171153"/>
            <a:chExt cx="7772399" cy="12956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D93DA4F-F9D1-E6C8-BDF8-D80B90E2BBE0}"/>
                </a:ext>
              </a:extLst>
            </p:cNvPr>
            <p:cNvSpPr txBox="1"/>
            <p:nvPr/>
          </p:nvSpPr>
          <p:spPr>
            <a:xfrm>
              <a:off x="0" y="7171153"/>
              <a:ext cx="7772399" cy="954107"/>
            </a:xfrm>
            <a:prstGeom prst="rect">
              <a:avLst/>
            </a:prstGeom>
            <a:solidFill>
              <a:srgbClr val="0C8DA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355F"/>
                  </a:solidFill>
                </a:rPr>
                <a:t>Ku </a:t>
              </a:r>
              <a:r>
                <a:rPr lang="en-US" sz="2800" b="1" dirty="0" err="1">
                  <a:solidFill>
                    <a:srgbClr val="00355F"/>
                  </a:solidFill>
                </a:rPr>
                <a:t>bilow</a:t>
              </a:r>
              <a:r>
                <a:rPr lang="en-US" sz="2800" b="1" dirty="0">
                  <a:solidFill>
                    <a:srgbClr val="00355F"/>
                  </a:solidFill>
                </a:rPr>
                <a:t> sannad-dugsiyeedka </a:t>
              </a:r>
              <a:r>
                <a:rPr lang="en-US" sz="2800" b="1" dirty="0" err="1">
                  <a:solidFill>
                    <a:srgbClr val="00355F"/>
                  </a:solidFill>
                </a:rPr>
                <a:t>cusub</a:t>
              </a:r>
              <a:r>
                <a:rPr lang="en-US" sz="2800" b="1" dirty="0">
                  <a:solidFill>
                    <a:srgbClr val="00355F"/>
                  </a:solidFill>
                </a:rPr>
                <a:t> </a:t>
              </a:r>
              <a:r>
                <a:rPr lang="en-US" sz="2800" b="1" dirty="0" err="1">
                  <a:solidFill>
                    <a:srgbClr val="00355F"/>
                  </a:solidFill>
                </a:rPr>
                <a:t>lugta</a:t>
              </a:r>
              <a:r>
                <a:rPr lang="en-US" sz="2800" b="1" dirty="0">
                  <a:solidFill>
                    <a:srgbClr val="00355F"/>
                  </a:solidFill>
                </a:rPr>
                <a:t> </a:t>
              </a:r>
              <a:r>
                <a:rPr lang="en-US" sz="2800" b="1" dirty="0" err="1">
                  <a:solidFill>
                    <a:srgbClr val="00355F"/>
                  </a:solidFill>
                </a:rPr>
                <a:t>midig</a:t>
              </a:r>
              <a:r>
                <a:rPr lang="en-US" sz="2800" b="1" dirty="0">
                  <a:solidFill>
                    <a:srgbClr val="00355F"/>
                  </a:solidFill>
                </a:rPr>
                <a:t>….</a:t>
              </a:r>
            </a:p>
            <a:p>
              <a:pPr algn="ctr"/>
              <a:r>
                <a:rPr lang="en-US" sz="2800" b="1" dirty="0" err="1">
                  <a:solidFill>
                    <a:srgbClr val="00355F"/>
                  </a:solidFill>
                </a:rPr>
                <a:t>iyo</a:t>
              </a:r>
              <a:r>
                <a:rPr lang="en-US" sz="2800" b="1" dirty="0">
                  <a:solidFill>
                    <a:srgbClr val="00355F"/>
                  </a:solidFill>
                </a:rPr>
                <a:t> bidix!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BA1DAF-9805-8D88-4F93-9A20051E96BA}"/>
                </a:ext>
              </a:extLst>
            </p:cNvPr>
            <p:cNvSpPr/>
            <p:nvPr/>
          </p:nvSpPr>
          <p:spPr>
            <a:xfrm>
              <a:off x="4805464" y="7957226"/>
              <a:ext cx="2665379" cy="509541"/>
            </a:xfrm>
            <a:prstGeom prst="rect">
              <a:avLst/>
            </a:prstGeom>
            <a:solidFill>
              <a:srgbClr val="00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85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ebsite  Description automatically generated">
            <a:extLst>
              <a:ext uri="{FF2B5EF4-FFF2-40B4-BE49-F238E27FC236}">
                <a16:creationId xmlns:a16="http://schemas.microsoft.com/office/drawing/2014/main" id="{0F50E050-7F3E-4A8D-8BBE-B42BCA637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/>
        </p:blipFill>
        <p:spPr>
          <a:xfrm>
            <a:off x="20" y="10"/>
            <a:ext cx="7856602" cy="10058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A967D4-51E4-4A8F-9942-448DCCF5155C}"/>
              </a:ext>
            </a:extLst>
          </p:cNvPr>
          <p:cNvSpPr txBox="1"/>
          <p:nvPr/>
        </p:nvSpPr>
        <p:spPr>
          <a:xfrm>
            <a:off x="3956433" y="6425328"/>
            <a:ext cx="3525949" cy="1800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65CB1-32DB-4D7C-BDC8-3F28E743E174}"/>
              </a:ext>
            </a:extLst>
          </p:cNvPr>
          <p:cNvSpPr txBox="1"/>
          <p:nvPr/>
        </p:nvSpPr>
        <p:spPr>
          <a:xfrm>
            <a:off x="259358" y="8597337"/>
            <a:ext cx="521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Wixii macluumaad dheeraad ah la soo xiriir: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897F1-152D-45C5-875A-EF12C374789E}"/>
              </a:ext>
            </a:extLst>
          </p:cNvPr>
          <p:cNvSpPr txBox="1"/>
          <p:nvPr/>
        </p:nvSpPr>
        <p:spPr>
          <a:xfrm>
            <a:off x="259358" y="904259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[Name and role] | [Phone number] | [E-mail]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A80E3-6A4D-4A85-9206-6E446BA411CD}"/>
              </a:ext>
            </a:extLst>
          </p:cNvPr>
          <p:cNvSpPr txBox="1"/>
          <p:nvPr/>
        </p:nvSpPr>
        <p:spPr>
          <a:xfrm>
            <a:off x="-20" y="5801577"/>
            <a:ext cx="7772420" cy="22498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Nagala soo qaybgal </a:t>
            </a:r>
            <a:r>
              <a:rPr lang="en-US" sz="2400" b="1" i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Maalinta u Lugaynta </a:t>
            </a:r>
            <a:r>
              <a:rPr lang="en-US" sz="2400" b="1" i="1" dirty="0" err="1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Iskuulka</a:t>
            </a:r>
            <a:r>
              <a:rPr lang="en-US" sz="2400" i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ee</a:t>
            </a:r>
            <a:r>
              <a:rPr lang="en-US" sz="24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 lagu qabanayo 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C8DA9"/>
                </a:solidFill>
                <a:latin typeface="Brandon Grotesque Regular"/>
                <a:ea typeface="+mj-ea"/>
                <a:cs typeface="+mj-cs"/>
              </a:rPr>
              <a:t>[NAME OF SCHOOL] </a:t>
            </a:r>
            <a:r>
              <a:rPr lang="en-US" sz="2400" b="1" dirty="0">
                <a:solidFill>
                  <a:srgbClr val="00355F"/>
                </a:solidFill>
                <a:latin typeface="Brandon Grotesque Regular"/>
                <a:ea typeface="+mj-ea"/>
                <a:cs typeface="+mj-cs"/>
              </a:rPr>
              <a:t>oo la </a:t>
            </a:r>
            <a:r>
              <a:rPr lang="en-US" sz="2400" b="1" dirty="0" err="1">
                <a:solidFill>
                  <a:srgbClr val="00355F"/>
                </a:solidFill>
                <a:latin typeface="Brandon Grotesque Regular"/>
                <a:ea typeface="+mj-ea"/>
                <a:cs typeface="+mj-cs"/>
              </a:rPr>
              <a:t>qabanayo</a:t>
            </a:r>
            <a:r>
              <a:rPr lang="en-US" sz="2400" b="1" dirty="0">
                <a:solidFill>
                  <a:srgbClr val="00355F"/>
                </a:solidFill>
                <a:latin typeface="Brandon Grotesque Regular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7CC542"/>
                </a:solidFill>
                <a:latin typeface="Brandon Grotesque Regular"/>
                <a:ea typeface="+mj-ea"/>
                <a:cs typeface="+mj-cs"/>
              </a:rPr>
              <a:t>Oktoobar</a:t>
            </a:r>
            <a:r>
              <a:rPr lang="en-US" sz="2400" b="1" dirty="0">
                <a:solidFill>
                  <a:srgbClr val="7CC542"/>
                </a:solidFill>
                <a:latin typeface="Brandon Grotesque Regular"/>
                <a:ea typeface="+mj-ea"/>
                <a:cs typeface="+mj-cs"/>
              </a:rPr>
              <a:t> 9!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3A49B-5662-43FE-A439-EB66B3274C1E}"/>
              </a:ext>
            </a:extLst>
          </p:cNvPr>
          <p:cNvSpPr txBox="1"/>
          <p:nvPr/>
        </p:nvSpPr>
        <p:spPr>
          <a:xfrm>
            <a:off x="-10" y="7175167"/>
            <a:ext cx="7856602" cy="1254446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Maxay tahay sababta maalinta iskuulka loogu bilaabayo lugayn?</a:t>
            </a:r>
          </a:p>
          <a:p>
            <a:pPr algn="ctr">
              <a:lnSpc>
                <a:spcPct val="150000"/>
              </a:lnSpc>
            </a:pP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Waa MADADAALO! • Wakhti dheeraad ah oo aad la qaadato asxaabta iyo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qoyska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I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naad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howlgeliso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maskaxdaada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Caawi deegaanka • Baro deriska xaafaddaada</a:t>
            </a:r>
            <a:endParaRPr lang="en-US" sz="16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5E2F0D-CAF5-4790-8771-5CB671F88406}"/>
              </a:ext>
            </a:extLst>
          </p:cNvPr>
          <p:cNvSpPr txBox="1"/>
          <p:nvPr/>
        </p:nvSpPr>
        <p:spPr>
          <a:xfrm>
            <a:off x="259358" y="9487853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22536-FEEC-A350-7323-64EBCB74EF21}"/>
              </a:ext>
            </a:extLst>
          </p:cNvPr>
          <p:cNvSpPr txBox="1"/>
          <p:nvPr/>
        </p:nvSpPr>
        <p:spPr>
          <a:xfrm>
            <a:off x="55911" y="2848496"/>
            <a:ext cx="7634783" cy="1938992"/>
          </a:xfrm>
          <a:prstGeom prst="rect">
            <a:avLst/>
          </a:prstGeom>
          <a:solidFill>
            <a:srgbClr val="133A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Sannadkan, cagtaada ugu fiican horay u wad… </a:t>
            </a:r>
          </a:p>
          <a:p>
            <a:pPr algn="ctr"/>
            <a:r>
              <a:rPr lang="en-US" sz="4000" b="1" i="1" dirty="0">
                <a:solidFill>
                  <a:srgbClr val="5CB942"/>
                </a:solidFill>
              </a:rPr>
              <a:t>U LUGEE ISKUULKA!</a:t>
            </a:r>
          </a:p>
        </p:txBody>
      </p:sp>
    </p:spTree>
    <p:extLst>
      <p:ext uri="{BB962C8B-B14F-4D97-AF65-F5344CB8AC3E}">
        <p14:creationId xmlns:p14="http://schemas.microsoft.com/office/powerpoint/2010/main" val="70262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C61CD-119B-42D0-9EAE-A1A4ED822F7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e3468907-a698-479b-8007-358aebef40ae"/>
    <ds:schemaRef ds:uri="a074c3bc-21a4-4771-acfe-b989cfb31b81"/>
    <ds:schemaRef ds:uri="http://www.w3.org/XML/1998/namespace"/>
    <ds:schemaRef ds:uri="56514d34-518a-4c8c-af25-49ec28872a7e"/>
    <ds:schemaRef ds:uri="3714cc0a-b534-4937-bc8f-afb1b100ad07"/>
  </ds:schemaRefs>
</ds:datastoreItem>
</file>

<file path=customXml/itemProps2.xml><?xml version="1.0" encoding="utf-8"?>
<ds:datastoreItem xmlns:ds="http://schemas.openxmlformats.org/officeDocument/2006/customXml" ds:itemID="{54DED30D-5A63-4AED-B511-AD2E36776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BF12B1-CB13-42EE-8037-25AE5F8C00A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6639</TotalTime>
  <Words>169</Words>
  <Application>Microsoft Office PowerPoint</Application>
  <PresentationFormat>Custom</PresentationFormat>
  <Paragraphs>25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99</cp:revision>
  <dcterms:created xsi:type="dcterms:W3CDTF">2016-08-26T20:26:34Z</dcterms:created>
  <dcterms:modified xsi:type="dcterms:W3CDTF">2024-06-10T15:34:53Z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