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0" r:id="rId5"/>
    <p:sldId id="266" r:id="rId6"/>
    <p:sldId id="267" r:id="rId7"/>
    <p:sldId id="268" r:id="rId8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A9"/>
    <a:srgbClr val="133A64"/>
    <a:srgbClr val="00355F"/>
    <a:srgbClr val="0C8DA9"/>
    <a:srgbClr val="7CC542"/>
    <a:srgbClr val="5CB942"/>
    <a:srgbClr val="6CAF53"/>
    <a:srgbClr val="FFCE51"/>
    <a:srgbClr val="A4C339"/>
    <a:srgbClr val="FDFA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0C957D-4D0C-3B8E-C8B8-D466EF239A3E}" v="6" dt="2024-06-11T19:00:13.042"/>
    <p1510:client id="{D9220C15-D8BD-EE23-3F66-74EC89B276A7}" v="12" dt="2024-06-11T18:55:26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>
        <p:scale>
          <a:sx n="80" d="100"/>
          <a:sy n="80" d="100"/>
        </p:scale>
        <p:origin x="1398" y="-18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ow, Sophie (She/Her/Hers) (DOT)" userId="S::sophie.kalow@state.mn.us::3630984d-3d67-467a-b004-b0ced724a802" providerId="AD" clId="Web-{0C0C957D-4D0C-3B8E-C8B8-D466EF239A3E}"/>
    <pc:docChg chg="modSld">
      <pc:chgData name="Kalow, Sophie (She/Her/Hers) (DOT)" userId="S::sophie.kalow@state.mn.us::3630984d-3d67-467a-b004-b0ced724a802" providerId="AD" clId="Web-{0C0C957D-4D0C-3B8E-C8B8-D466EF239A3E}" dt="2024-06-11T19:00:10.761" v="2" actId="20577"/>
      <pc:docMkLst>
        <pc:docMk/>
      </pc:docMkLst>
      <pc:sldChg chg="modSp">
        <pc:chgData name="Kalow, Sophie (She/Her/Hers) (DOT)" userId="S::sophie.kalow@state.mn.us::3630984d-3d67-467a-b004-b0ced724a802" providerId="AD" clId="Web-{0C0C957D-4D0C-3B8E-C8B8-D466EF239A3E}" dt="2024-06-11T19:00:10.761" v="2" actId="20577"/>
        <pc:sldMkLst>
          <pc:docMk/>
          <pc:sldMk cId="3530855984" sldId="267"/>
        </pc:sldMkLst>
        <pc:spChg chg="mod">
          <ac:chgData name="Kalow, Sophie (She/Her/Hers) (DOT)" userId="S::sophie.kalow@state.mn.us::3630984d-3d67-467a-b004-b0ced724a802" providerId="AD" clId="Web-{0C0C957D-4D0C-3B8E-C8B8-D466EF239A3E}" dt="2024-06-11T19:00:10.761" v="2" actId="20577"/>
          <ac:spMkLst>
            <pc:docMk/>
            <pc:sldMk cId="3530855984" sldId="267"/>
            <ac:spMk id="8" creationId="{92C55236-E7A3-4CFC-B8C7-498117B931C5}"/>
          </ac:spMkLst>
        </pc:spChg>
      </pc:sldChg>
    </pc:docChg>
  </pc:docChgLst>
  <pc:docChgLst>
    <pc:chgData name="Kalow, Sophie (She/Her/Hers) (DOT)" userId="S::sophie.kalow@state.mn.us::3630984d-3d67-467a-b004-b0ced724a802" providerId="AD" clId="Web-{D9220C15-D8BD-EE23-3F66-74EC89B276A7}"/>
    <pc:docChg chg="modSld">
      <pc:chgData name="Kalow, Sophie (She/Her/Hers) (DOT)" userId="S::sophie.kalow@state.mn.us::3630984d-3d67-467a-b004-b0ced724a802" providerId="AD" clId="Web-{D9220C15-D8BD-EE23-3F66-74EC89B276A7}" dt="2024-06-11T18:55:26.780" v="4" actId="20577"/>
      <pc:docMkLst>
        <pc:docMk/>
      </pc:docMkLst>
      <pc:sldChg chg="modSp">
        <pc:chgData name="Kalow, Sophie (She/Her/Hers) (DOT)" userId="S::sophie.kalow@state.mn.us::3630984d-3d67-467a-b004-b0ced724a802" providerId="AD" clId="Web-{D9220C15-D8BD-EE23-3F66-74EC89B276A7}" dt="2024-06-11T18:55:02.031" v="1" actId="20577"/>
        <pc:sldMkLst>
          <pc:docMk/>
          <pc:sldMk cId="3061240124" sldId="260"/>
        </pc:sldMkLst>
        <pc:spChg chg="mod">
          <ac:chgData name="Kalow, Sophie (She/Her/Hers) (DOT)" userId="S::sophie.kalow@state.mn.us::3630984d-3d67-467a-b004-b0ced724a802" providerId="AD" clId="Web-{D9220C15-D8BD-EE23-3F66-74EC89B276A7}" dt="2024-06-11T18:55:02.031" v="1" actId="20577"/>
          <ac:spMkLst>
            <pc:docMk/>
            <pc:sldMk cId="3061240124" sldId="260"/>
            <ac:spMk id="8" creationId="{72A6947A-260A-4271-AB87-45ABC81440E9}"/>
          </ac:spMkLst>
        </pc:spChg>
      </pc:sldChg>
      <pc:sldChg chg="modSp">
        <pc:chgData name="Kalow, Sophie (She/Her/Hers) (DOT)" userId="S::sophie.kalow@state.mn.us::3630984d-3d67-467a-b004-b0ced724a802" providerId="AD" clId="Web-{D9220C15-D8BD-EE23-3F66-74EC89B276A7}" dt="2024-06-11T18:55:06.734" v="2" actId="20577"/>
        <pc:sldMkLst>
          <pc:docMk/>
          <pc:sldMk cId="3120850783" sldId="266"/>
        </pc:sldMkLst>
        <pc:spChg chg="mod">
          <ac:chgData name="Kalow, Sophie (She/Her/Hers) (DOT)" userId="S::sophie.kalow@state.mn.us::3630984d-3d67-467a-b004-b0ced724a802" providerId="AD" clId="Web-{D9220C15-D8BD-EE23-3F66-74EC89B276A7}" dt="2024-06-11T18:55:06.734" v="2" actId="20577"/>
          <ac:spMkLst>
            <pc:docMk/>
            <pc:sldMk cId="3120850783" sldId="266"/>
            <ac:spMk id="8" creationId="{36AE32B0-A5F5-4AC4-9CBA-107ECC24A314}"/>
          </ac:spMkLst>
        </pc:spChg>
      </pc:sldChg>
      <pc:sldChg chg="modSp">
        <pc:chgData name="Kalow, Sophie (She/Her/Hers) (DOT)" userId="S::sophie.kalow@state.mn.us::3630984d-3d67-467a-b004-b0ced724a802" providerId="AD" clId="Web-{D9220C15-D8BD-EE23-3F66-74EC89B276A7}" dt="2024-06-11T18:55:26.780" v="4" actId="20577"/>
        <pc:sldMkLst>
          <pc:docMk/>
          <pc:sldMk cId="1761242694" sldId="268"/>
        </pc:sldMkLst>
        <pc:spChg chg="mod">
          <ac:chgData name="Kalow, Sophie (She/Her/Hers) (DOT)" userId="S::sophie.kalow@state.mn.us::3630984d-3d67-467a-b004-b0ced724a802" providerId="AD" clId="Web-{D9220C15-D8BD-EE23-3F66-74EC89B276A7}" dt="2024-06-11T18:55:26.780" v="4" actId="20577"/>
          <ac:spMkLst>
            <pc:docMk/>
            <pc:sldMk cId="1761242694" sldId="268"/>
            <ac:spMk id="2" creationId="{A9BA80E3-6A4D-4A85-9206-6E446BA411C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7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2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1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7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2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4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2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6769E6AA-96A6-4251-B229-CF05D62860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75536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A6947A-260A-4271-AB87-45ABC81440E9}"/>
              </a:ext>
            </a:extLst>
          </p:cNvPr>
          <p:cNvSpPr txBox="1"/>
          <p:nvPr/>
        </p:nvSpPr>
        <p:spPr>
          <a:xfrm>
            <a:off x="0" y="6935184"/>
            <a:ext cx="7772400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Koom </a:t>
            </a:r>
            <a:r>
              <a:rPr lang="en-US" sz="2800" dirty="0" err="1">
                <a:solidFill>
                  <a:srgbClr val="00355F"/>
                </a:solidFill>
                <a:latin typeface="Brandon Grotesque Medium"/>
              </a:rPr>
              <a:t>nrog</a:t>
            </a:r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2800" dirty="0" err="1">
                <a:solidFill>
                  <a:srgbClr val="00355F"/>
                </a:solidFill>
                <a:latin typeface="Brandon Grotesque Medium"/>
              </a:rPr>
              <a:t>peb</a:t>
            </a:r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2800" dirty="0" err="1">
                <a:solidFill>
                  <a:srgbClr val="00355F"/>
                </a:solidFill>
                <a:latin typeface="Brandon Grotesque Medium"/>
              </a:rPr>
              <a:t>rau</a:t>
            </a:r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2800" b="1" i="1" dirty="0">
                <a:solidFill>
                  <a:srgbClr val="0C8DA9"/>
                </a:solidFill>
                <a:latin typeface="Brandon Grotesque Medium"/>
              </a:rPr>
              <a:t>Hnub Taug Kev Mus Kawm </a:t>
            </a:r>
            <a:r>
              <a:rPr lang="en-US" sz="2800" b="1" i="1" dirty="0" err="1">
                <a:solidFill>
                  <a:srgbClr val="0C8DA9"/>
                </a:solidFill>
                <a:latin typeface="Brandon Grotesque Medium"/>
              </a:rPr>
              <a:t>Ntawv</a:t>
            </a:r>
            <a:r>
              <a:rPr lang="en-US" sz="2800" b="1" i="1" dirty="0">
                <a:solidFill>
                  <a:srgbClr val="0C8DA9"/>
                </a:solidFill>
                <a:latin typeface="Brandon Grotesque Medium"/>
              </a:rPr>
              <a:t> </a:t>
            </a:r>
            <a:r>
              <a:rPr lang="en-US" sz="2800" dirty="0" err="1">
                <a:solidFill>
                  <a:srgbClr val="00355F"/>
                </a:solidFill>
                <a:latin typeface="Brandon Grotesque Medium"/>
              </a:rPr>
              <a:t>ntawm</a:t>
            </a:r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2800" b="1" dirty="0">
                <a:solidFill>
                  <a:srgbClr val="0C8DA9"/>
                </a:solidFill>
                <a:latin typeface="Brandon Grotesque Medium"/>
              </a:rPr>
              <a:t>[Name of School] </a:t>
            </a:r>
            <a:r>
              <a:rPr lang="en-US" sz="2800" dirty="0" err="1">
                <a:solidFill>
                  <a:srgbClr val="00355F"/>
                </a:solidFill>
                <a:latin typeface="Brandon Grotesque Medium"/>
              </a:rPr>
              <a:t>rau</a:t>
            </a:r>
            <a:r>
              <a:rPr lang="en-US" sz="2800" b="1" dirty="0">
                <a:solidFill>
                  <a:srgbClr val="00355F"/>
                </a:solidFill>
                <a:latin typeface="Brandon Grotesque Medium"/>
              </a:rPr>
              <a:t> </a:t>
            </a:r>
            <a:endParaRPr lang="en-US" sz="2800" b="1" dirty="0">
              <a:solidFill>
                <a:srgbClr val="00355F"/>
              </a:solidFill>
              <a:latin typeface="Brandon Grotesque Medium" panose="020B0603020203060202" pitchFamily="34" charset="0"/>
            </a:endParaRPr>
          </a:p>
          <a:p>
            <a:pPr algn="ctr"/>
            <a:r>
              <a:rPr lang="en-US" sz="2800" b="1" dirty="0" err="1">
                <a:solidFill>
                  <a:srgbClr val="5CB942"/>
                </a:solidFill>
                <a:latin typeface="Brandon Grotesque Medium"/>
              </a:rPr>
              <a:t>Lub</a:t>
            </a:r>
            <a:r>
              <a:rPr lang="en-US" sz="2800" b="1" dirty="0">
                <a:solidFill>
                  <a:srgbClr val="5CB942"/>
                </a:solidFill>
                <a:latin typeface="Brandon Grotesque Medium"/>
              </a:rPr>
              <a:t> Kaum Hli </a:t>
            </a:r>
            <a:r>
              <a:rPr lang="en-US" sz="2800" b="1" dirty="0" err="1">
                <a:solidFill>
                  <a:srgbClr val="5CB942"/>
                </a:solidFill>
                <a:latin typeface="Brandon Grotesque Medium"/>
              </a:rPr>
              <a:t>Ntuj</a:t>
            </a:r>
            <a:r>
              <a:rPr lang="en-US" sz="2800" b="1" dirty="0">
                <a:solidFill>
                  <a:srgbClr val="5CB942"/>
                </a:solidFill>
                <a:latin typeface="Brandon Grotesque Medium"/>
              </a:rPr>
              <a:t> 9</a:t>
            </a:r>
            <a:r>
              <a:rPr lang="en-US" sz="2800" b="1" baseline="30000" dirty="0">
                <a:solidFill>
                  <a:srgbClr val="5CB942"/>
                </a:solidFill>
                <a:latin typeface="Brandon Grotesque Medium"/>
              </a:rPr>
              <a:t>th</a:t>
            </a:r>
            <a:r>
              <a:rPr lang="en-US" sz="2800" b="1" dirty="0">
                <a:solidFill>
                  <a:srgbClr val="00355F"/>
                </a:solidFill>
                <a:latin typeface="Brandon Grotesque Medium"/>
              </a:rPr>
              <a:t>!</a:t>
            </a:r>
            <a:endParaRPr lang="en-US" sz="2800" dirty="0">
              <a:solidFill>
                <a:srgbClr val="00355F"/>
              </a:solidFill>
              <a:latin typeface="Brandon Grotesque Medium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8B06E9-E5B8-1944-D107-A02B63CECFF4}"/>
              </a:ext>
            </a:extLst>
          </p:cNvPr>
          <p:cNvGrpSpPr/>
          <p:nvPr/>
        </p:nvGrpSpPr>
        <p:grpSpPr>
          <a:xfrm>
            <a:off x="330232" y="8559932"/>
            <a:ext cx="3846578" cy="1413616"/>
            <a:chOff x="505327" y="8318022"/>
            <a:chExt cx="3846578" cy="141361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3C8067-D462-493D-920D-A973305D7F23}"/>
                </a:ext>
              </a:extLst>
            </p:cNvPr>
            <p:cNvSpPr txBox="1"/>
            <p:nvPr/>
          </p:nvSpPr>
          <p:spPr>
            <a:xfrm>
              <a:off x="505327" y="8318022"/>
              <a:ext cx="35398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Kom</a:t>
              </a:r>
              <a:r>
                <a:rPr lang="en-US" sz="2000" dirty="0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 </a:t>
              </a:r>
              <a:r>
                <a:rPr lang="en-US" sz="2000" dirty="0" err="1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paub</a:t>
              </a:r>
              <a:r>
                <a:rPr lang="en-US" sz="2000" dirty="0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 </a:t>
              </a:r>
              <a:r>
                <a:rPr lang="en-US" sz="2000" dirty="0" err="1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ntau</a:t>
              </a:r>
              <a:r>
                <a:rPr lang="en-US" sz="2000" dirty="0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 </a:t>
              </a:r>
              <a:r>
                <a:rPr lang="en-US" sz="2000" dirty="0" err="1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dua</a:t>
              </a:r>
              <a:r>
                <a:rPr lang="en-US" sz="2000" dirty="0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, </a:t>
              </a:r>
              <a:r>
                <a:rPr lang="en-US" sz="2000" dirty="0" err="1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tiv</a:t>
              </a:r>
              <a:r>
                <a:rPr lang="en-US" sz="2000" dirty="0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 </a:t>
              </a:r>
              <a:r>
                <a:rPr lang="en-US" sz="2000" dirty="0" err="1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tauj</a:t>
              </a:r>
              <a:r>
                <a:rPr lang="en-US" sz="2000" dirty="0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F4D35B3-C9C6-4EA9-95F8-F7813996C69D}"/>
                </a:ext>
              </a:extLst>
            </p:cNvPr>
            <p:cNvSpPr txBox="1"/>
            <p:nvPr/>
          </p:nvSpPr>
          <p:spPr>
            <a:xfrm>
              <a:off x="505327" y="8715975"/>
              <a:ext cx="38465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[Name and role]</a:t>
              </a:r>
            </a:p>
            <a:p>
              <a:r>
                <a:rPr lang="en-US" sz="2000" dirty="0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[Phone number]</a:t>
              </a:r>
            </a:p>
            <a:p>
              <a:r>
                <a:rPr lang="en-US" sz="2000" dirty="0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[E-mail]</a:t>
              </a:r>
            </a:p>
          </p:txBody>
        </p:sp>
      </p:grp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FDDAC435-DBB3-4D7C-8490-B886A09543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923" y="8474067"/>
            <a:ext cx="2493818" cy="14994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C80C72-857E-4693-B143-292C67E9F170}"/>
              </a:ext>
            </a:extLst>
          </p:cNvPr>
          <p:cNvSpPr txBox="1"/>
          <p:nvPr/>
        </p:nvSpPr>
        <p:spPr>
          <a:xfrm>
            <a:off x="189890" y="765535"/>
            <a:ext cx="7392620" cy="1292662"/>
          </a:xfrm>
          <a:prstGeom prst="rect">
            <a:avLst/>
          </a:prstGeom>
          <a:solidFill>
            <a:srgbClr val="00355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err="1">
                <a:solidFill>
                  <a:schemeClr val="bg1"/>
                </a:solidFill>
              </a:rPr>
              <a:t>Tsis</a:t>
            </a:r>
            <a:r>
              <a:rPr lang="en-US" sz="3800" b="1" dirty="0">
                <a:solidFill>
                  <a:schemeClr val="bg1"/>
                </a:solidFill>
              </a:rPr>
              <a:t> </a:t>
            </a:r>
            <a:r>
              <a:rPr lang="en-US" sz="3800" b="1" dirty="0" err="1">
                <a:solidFill>
                  <a:schemeClr val="bg1"/>
                </a:solidFill>
              </a:rPr>
              <a:t>Txhob</a:t>
            </a:r>
            <a:r>
              <a:rPr lang="en-US" sz="3800" b="1" dirty="0">
                <a:solidFill>
                  <a:schemeClr val="bg1"/>
                </a:solidFill>
              </a:rPr>
              <a:t> </a:t>
            </a:r>
            <a:r>
              <a:rPr lang="en-US" sz="3800" b="1" dirty="0" err="1">
                <a:solidFill>
                  <a:schemeClr val="bg1"/>
                </a:solidFill>
              </a:rPr>
              <a:t>plhaj</a:t>
            </a:r>
            <a:r>
              <a:rPr lang="en-US" sz="3800" b="1" dirty="0">
                <a:solidFill>
                  <a:schemeClr val="bg1"/>
                </a:solidFill>
              </a:rPr>
              <a:t> </a:t>
            </a:r>
            <a:r>
              <a:rPr lang="en-US" sz="3800" b="1" dirty="0" err="1">
                <a:solidFill>
                  <a:schemeClr val="bg1"/>
                </a:solidFill>
              </a:rPr>
              <a:t>kom</a:t>
            </a:r>
            <a:r>
              <a:rPr lang="en-US" sz="3800" b="1" dirty="0">
                <a:solidFill>
                  <a:schemeClr val="bg1"/>
                </a:solidFill>
              </a:rPr>
              <a:t> </a:t>
            </a:r>
            <a:r>
              <a:rPr lang="en-US" sz="3800" b="1" dirty="0" err="1">
                <a:solidFill>
                  <a:schemeClr val="bg1"/>
                </a:solidFill>
              </a:rPr>
              <a:t>kev</a:t>
            </a:r>
            <a:r>
              <a:rPr lang="en-US" sz="3800" b="1" dirty="0">
                <a:solidFill>
                  <a:schemeClr val="bg1"/>
                </a:solidFill>
              </a:rPr>
              <a:t> </a:t>
            </a:r>
            <a:r>
              <a:rPr lang="en-US" sz="3800" b="1" dirty="0" err="1">
                <a:solidFill>
                  <a:schemeClr val="bg1"/>
                </a:solidFill>
              </a:rPr>
              <a:t>lom</a:t>
            </a:r>
            <a:r>
              <a:rPr lang="en-US" sz="3800" b="1" dirty="0">
                <a:solidFill>
                  <a:schemeClr val="bg1"/>
                </a:solidFill>
              </a:rPr>
              <a:t> </a:t>
            </a:r>
            <a:r>
              <a:rPr lang="en-US" sz="3800" b="1" dirty="0" err="1">
                <a:solidFill>
                  <a:schemeClr val="bg1"/>
                </a:solidFill>
              </a:rPr>
              <a:t>zem</a:t>
            </a:r>
            <a:r>
              <a:rPr lang="en-US" sz="3800" b="1" dirty="0">
                <a:solidFill>
                  <a:schemeClr val="bg1"/>
                </a:solidFill>
              </a:rPr>
              <a:t>…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TAUG KEV MUS KAWM NTAWV!</a:t>
            </a:r>
          </a:p>
        </p:txBody>
      </p:sp>
    </p:spTree>
    <p:extLst>
      <p:ext uri="{BB962C8B-B14F-4D97-AF65-F5344CB8AC3E}">
        <p14:creationId xmlns:p14="http://schemas.microsoft.com/office/powerpoint/2010/main" val="3061240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B8CC2D5-60A5-4994-87B4-0748F7A92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52"/>
            <a:ext cx="7772400" cy="97566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AE32B0-A5F5-4AC4-9CBA-107ECC24A314}"/>
              </a:ext>
            </a:extLst>
          </p:cNvPr>
          <p:cNvSpPr txBox="1"/>
          <p:nvPr/>
        </p:nvSpPr>
        <p:spPr>
          <a:xfrm>
            <a:off x="4087091" y="4890654"/>
            <a:ext cx="368530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0" dirty="0">
                <a:solidFill>
                  <a:srgbClr val="7CC542"/>
                </a:solidFill>
                <a:latin typeface="Brandon Grotesque Regular"/>
              </a:rPr>
              <a:t>10.9</a:t>
            </a:r>
            <a:endParaRPr lang="en-US" sz="12000" dirty="0">
              <a:solidFill>
                <a:srgbClr val="7CC542"/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070557-3835-4136-8880-82BF622B4270}"/>
              </a:ext>
            </a:extLst>
          </p:cNvPr>
          <p:cNvSpPr txBox="1"/>
          <p:nvPr/>
        </p:nvSpPr>
        <p:spPr>
          <a:xfrm>
            <a:off x="127480" y="7169074"/>
            <a:ext cx="7446395" cy="830997"/>
          </a:xfrm>
          <a:prstGeom prst="rect">
            <a:avLst/>
          </a:prstGeom>
          <a:solidFill>
            <a:srgbClr val="0C8DA9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err="1">
                <a:solidFill>
                  <a:schemeClr val="bg1"/>
                </a:solidFill>
              </a:rPr>
              <a:t>Pib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kawm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ntawv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xyoo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tshiab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nov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nrog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rau</a:t>
            </a:r>
            <a:r>
              <a:rPr lang="en-US" sz="2400" b="1" dirty="0">
                <a:solidFill>
                  <a:schemeClr val="bg1"/>
                </a:solidFill>
              </a:rPr>
              <a:t> sab ko taw </a:t>
            </a:r>
            <a:r>
              <a:rPr lang="en-US" sz="2400" b="1" dirty="0" err="1">
                <a:solidFill>
                  <a:schemeClr val="bg1"/>
                </a:solidFill>
              </a:rPr>
              <a:t>xis</a:t>
            </a:r>
            <a:r>
              <a:rPr lang="en-US" sz="2400" b="1" dirty="0">
                <a:solidFill>
                  <a:schemeClr val="bg1"/>
                </a:solidFill>
              </a:rPr>
              <a:t>…</a:t>
            </a:r>
            <a:r>
              <a:rPr lang="en-US" sz="2400" b="1" dirty="0" err="1">
                <a:solidFill>
                  <a:schemeClr val="bg1"/>
                </a:solidFill>
              </a:rPr>
              <a:t>ces</a:t>
            </a:r>
            <a:r>
              <a:rPr lang="en-US" sz="2400" b="1" dirty="0">
                <a:solidFill>
                  <a:schemeClr val="bg1"/>
                </a:solidFill>
              </a:rPr>
              <a:t> sab </a:t>
            </a:r>
            <a:r>
              <a:rPr lang="en-US" sz="2400" b="1" dirty="0" err="1">
                <a:solidFill>
                  <a:schemeClr val="bg1"/>
                </a:solidFill>
              </a:rPr>
              <a:t>laug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477359-DC71-2D13-7A6B-B7439CF22E4E}"/>
              </a:ext>
            </a:extLst>
          </p:cNvPr>
          <p:cNvSpPr/>
          <p:nvPr/>
        </p:nvSpPr>
        <p:spPr>
          <a:xfrm>
            <a:off x="4883285" y="7915827"/>
            <a:ext cx="2665379" cy="1052903"/>
          </a:xfrm>
          <a:prstGeom prst="rect">
            <a:avLst/>
          </a:prstGeom>
          <a:solidFill>
            <a:srgbClr val="00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3D1C13-4BCD-4241-9DBA-F09115813FF0}"/>
              </a:ext>
            </a:extLst>
          </p:cNvPr>
          <p:cNvSpPr txBox="1"/>
          <p:nvPr/>
        </p:nvSpPr>
        <p:spPr>
          <a:xfrm>
            <a:off x="934667" y="6423948"/>
            <a:ext cx="5832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HNUB TAUG KEV </a:t>
            </a:r>
            <a:r>
              <a:rPr lang="en-US" sz="2800" b="1" dirty="0">
                <a:solidFill>
                  <a:srgbClr val="92D050"/>
                </a:solidFill>
              </a:rPr>
              <a:t>MUS</a:t>
            </a:r>
            <a:r>
              <a:rPr lang="en-US" sz="2800" b="1" dirty="0">
                <a:solidFill>
                  <a:schemeClr val="tx2"/>
                </a:solidFill>
              </a:rPr>
              <a:t> KAWM NTAWV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92E444-B3E3-4AE2-BD21-543F76DF30E0}"/>
              </a:ext>
            </a:extLst>
          </p:cNvPr>
          <p:cNvSpPr txBox="1"/>
          <p:nvPr/>
        </p:nvSpPr>
        <p:spPr>
          <a:xfrm>
            <a:off x="3960223" y="9086253"/>
            <a:ext cx="3588441" cy="646331"/>
          </a:xfrm>
          <a:prstGeom prst="rect">
            <a:avLst/>
          </a:prstGeom>
          <a:solidFill>
            <a:srgbClr val="0C8DA9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Kawm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kom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paub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ntau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dua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ntawm</a:t>
            </a:r>
            <a:r>
              <a:rPr lang="en-US" b="1" dirty="0">
                <a:solidFill>
                  <a:schemeClr val="bg1"/>
                </a:solidFill>
              </a:rPr>
              <a:t> www.mnsaferoutestoschool.org</a:t>
            </a:r>
          </a:p>
        </p:txBody>
      </p:sp>
    </p:spTree>
    <p:extLst>
      <p:ext uri="{BB962C8B-B14F-4D97-AF65-F5344CB8AC3E}">
        <p14:creationId xmlns:p14="http://schemas.microsoft.com/office/powerpoint/2010/main" val="312085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CF56443-A585-4D6A-83E6-7B7DDAA5DC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475"/>
            <a:ext cx="7772400" cy="97688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55236-E7A3-4CFC-B8C7-498117B931C5}"/>
              </a:ext>
            </a:extLst>
          </p:cNvPr>
          <p:cNvSpPr txBox="1"/>
          <p:nvPr/>
        </p:nvSpPr>
        <p:spPr>
          <a:xfrm>
            <a:off x="8137" y="6769541"/>
            <a:ext cx="412591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>
                <a:solidFill>
                  <a:srgbClr val="7CC542"/>
                </a:solidFill>
                <a:latin typeface="Brandon Grotesque Regular"/>
              </a:rPr>
              <a:t>Kaum Hli </a:t>
            </a:r>
            <a:r>
              <a:rPr lang="en-US" sz="3200" dirty="0" err="1">
                <a:solidFill>
                  <a:srgbClr val="7CC542"/>
                </a:solidFill>
                <a:latin typeface="Brandon Grotesque Regular"/>
              </a:rPr>
              <a:t>Ntuj</a:t>
            </a:r>
            <a:r>
              <a:rPr lang="en-US" sz="3200" dirty="0">
                <a:solidFill>
                  <a:srgbClr val="7CC542"/>
                </a:solidFill>
                <a:latin typeface="Brandon Grotesque Regular"/>
              </a:rPr>
              <a:t> 9th</a:t>
            </a:r>
            <a:endParaRPr lang="en-US" sz="3200" dirty="0">
              <a:solidFill>
                <a:srgbClr val="7CC542"/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CE2675-8511-4B84-A04D-B554000562C8}"/>
              </a:ext>
            </a:extLst>
          </p:cNvPr>
          <p:cNvSpPr txBox="1"/>
          <p:nvPr/>
        </p:nvSpPr>
        <p:spPr>
          <a:xfrm>
            <a:off x="4264555" y="5402036"/>
            <a:ext cx="31753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HNUB TAUG KEV </a:t>
            </a:r>
            <a:r>
              <a:rPr lang="en-US" sz="2800" b="1" dirty="0">
                <a:solidFill>
                  <a:srgbClr val="92D050"/>
                </a:solidFill>
              </a:rPr>
              <a:t>MUS</a:t>
            </a:r>
            <a:r>
              <a:rPr lang="en-US" sz="2800" b="1" dirty="0">
                <a:solidFill>
                  <a:schemeClr val="tx2"/>
                </a:solidFill>
              </a:rPr>
              <a:t> KAWM NTAWV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B6885-0ABB-4CA2-B46D-CA253628B41C}"/>
              </a:ext>
            </a:extLst>
          </p:cNvPr>
          <p:cNvSpPr txBox="1"/>
          <p:nvPr/>
        </p:nvSpPr>
        <p:spPr>
          <a:xfrm>
            <a:off x="3886200" y="9003022"/>
            <a:ext cx="3812177" cy="707886"/>
          </a:xfrm>
          <a:prstGeom prst="rect">
            <a:avLst/>
          </a:prstGeom>
          <a:solidFill>
            <a:srgbClr val="0C8DA9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Kawm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kom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paub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ntau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dua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ntawm</a:t>
            </a:r>
            <a:r>
              <a:rPr lang="en-US" sz="2000" b="1" dirty="0">
                <a:solidFill>
                  <a:schemeClr val="bg1"/>
                </a:solidFill>
              </a:rPr>
              <a:t> www.mnsaferoutestoschool.org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4BF35F-A9E4-4D27-8D86-F0B78BB5AAF5}"/>
              </a:ext>
            </a:extLst>
          </p:cNvPr>
          <p:cNvSpPr txBox="1"/>
          <p:nvPr/>
        </p:nvSpPr>
        <p:spPr>
          <a:xfrm>
            <a:off x="36095" y="7316248"/>
            <a:ext cx="7736305" cy="861774"/>
          </a:xfrm>
          <a:prstGeom prst="rect">
            <a:avLst/>
          </a:prstGeom>
          <a:solidFill>
            <a:srgbClr val="0C8DA9"/>
          </a:solidFill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bg1"/>
                </a:solidFill>
              </a:rPr>
              <a:t>Pib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kawm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ntawv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xyoo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tshiab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nov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nrog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rau</a:t>
            </a:r>
            <a:r>
              <a:rPr lang="en-US" sz="2500" b="1" dirty="0">
                <a:solidFill>
                  <a:schemeClr val="bg1"/>
                </a:solidFill>
              </a:rPr>
              <a:t> sab ko taw </a:t>
            </a:r>
            <a:r>
              <a:rPr lang="en-US" sz="2500" b="1" dirty="0" err="1">
                <a:solidFill>
                  <a:schemeClr val="bg1"/>
                </a:solidFill>
              </a:rPr>
              <a:t>xis</a:t>
            </a:r>
            <a:endParaRPr lang="en-US" sz="2500" b="1" dirty="0">
              <a:solidFill>
                <a:schemeClr val="bg1"/>
              </a:solidFill>
            </a:endParaRPr>
          </a:p>
          <a:p>
            <a:r>
              <a:rPr lang="en-US" sz="2500" b="1" dirty="0">
                <a:solidFill>
                  <a:schemeClr val="bg1"/>
                </a:solidFill>
              </a:rPr>
              <a:t>…</a:t>
            </a:r>
            <a:r>
              <a:rPr lang="en-US" sz="2500" b="1" dirty="0" err="1">
                <a:solidFill>
                  <a:schemeClr val="bg1"/>
                </a:solidFill>
              </a:rPr>
              <a:t>ces</a:t>
            </a:r>
            <a:r>
              <a:rPr lang="en-US" sz="2500" b="1" dirty="0">
                <a:solidFill>
                  <a:schemeClr val="bg1"/>
                </a:solidFill>
              </a:rPr>
              <a:t> sab </a:t>
            </a:r>
            <a:r>
              <a:rPr lang="en-US" sz="2500" b="1" dirty="0" err="1">
                <a:solidFill>
                  <a:schemeClr val="bg1"/>
                </a:solidFill>
              </a:rPr>
              <a:t>laug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3E0741-F7DE-6337-3824-3110AAFE89D9}"/>
              </a:ext>
            </a:extLst>
          </p:cNvPr>
          <p:cNvSpPr/>
          <p:nvPr/>
        </p:nvSpPr>
        <p:spPr>
          <a:xfrm>
            <a:off x="4908884" y="8178022"/>
            <a:ext cx="2531004" cy="497593"/>
          </a:xfrm>
          <a:prstGeom prst="rect">
            <a:avLst/>
          </a:prstGeom>
          <a:solidFill>
            <a:srgbClr val="00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55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website&#10;&#10;Description automatically generated">
            <a:extLst>
              <a:ext uri="{FF2B5EF4-FFF2-40B4-BE49-F238E27FC236}">
                <a16:creationId xmlns:a16="http://schemas.microsoft.com/office/drawing/2014/main" id="{0F50E050-7F3E-4A8D-8BBE-B42BCA637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/>
          <a:stretch/>
        </p:blipFill>
        <p:spPr>
          <a:xfrm>
            <a:off x="20" y="10"/>
            <a:ext cx="7772380" cy="100583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A967D4-51E4-4A8F-9942-448DCCF5155C}"/>
              </a:ext>
            </a:extLst>
          </p:cNvPr>
          <p:cNvSpPr txBox="1"/>
          <p:nvPr/>
        </p:nvSpPr>
        <p:spPr>
          <a:xfrm>
            <a:off x="3956433" y="6425328"/>
            <a:ext cx="3525949" cy="18004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solidFill>
                <a:srgbClr val="00355F"/>
              </a:solidFill>
              <a:latin typeface="Brandon Grotesque Regular" panose="020B0503020203060202" pitchFamily="34" charset="0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BA80E3-6A4D-4A85-9206-6E446BA411CD}"/>
              </a:ext>
            </a:extLst>
          </p:cNvPr>
          <p:cNvSpPr txBox="1"/>
          <p:nvPr/>
        </p:nvSpPr>
        <p:spPr>
          <a:xfrm>
            <a:off x="66850" y="5629923"/>
            <a:ext cx="763478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Koom </a:t>
            </a:r>
            <a:r>
              <a:rPr lang="en-US" sz="2800" dirty="0" err="1">
                <a:solidFill>
                  <a:srgbClr val="00355F"/>
                </a:solidFill>
                <a:latin typeface="Brandon Grotesque Medium"/>
              </a:rPr>
              <a:t>nrog</a:t>
            </a:r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2800" dirty="0" err="1">
                <a:solidFill>
                  <a:srgbClr val="00355F"/>
                </a:solidFill>
                <a:latin typeface="Brandon Grotesque Medium"/>
              </a:rPr>
              <a:t>peb</a:t>
            </a:r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2800" dirty="0" err="1">
                <a:solidFill>
                  <a:srgbClr val="00355F"/>
                </a:solidFill>
                <a:latin typeface="Brandon Grotesque Medium"/>
              </a:rPr>
              <a:t>rau</a:t>
            </a:r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2800" b="1" i="1" dirty="0">
                <a:solidFill>
                  <a:srgbClr val="00355F"/>
                </a:solidFill>
                <a:latin typeface="Brandon Grotesque Medium"/>
              </a:rPr>
              <a:t>Hnub Taug Kev Mus Kawm </a:t>
            </a:r>
            <a:r>
              <a:rPr lang="en-US" sz="2800" b="1" i="1" dirty="0" err="1">
                <a:solidFill>
                  <a:srgbClr val="00355F"/>
                </a:solidFill>
                <a:latin typeface="Brandon Grotesque Medium"/>
              </a:rPr>
              <a:t>Ntawv</a:t>
            </a:r>
            <a:r>
              <a:rPr lang="en-US" sz="2800" b="1" i="1" dirty="0">
                <a:solidFill>
                  <a:srgbClr val="0C8DA9"/>
                </a:solidFill>
                <a:latin typeface="Brandon Grotesque Medium"/>
              </a:rPr>
              <a:t> </a:t>
            </a:r>
            <a:r>
              <a:rPr lang="en-US" sz="2800" dirty="0" err="1">
                <a:solidFill>
                  <a:srgbClr val="00355F"/>
                </a:solidFill>
                <a:latin typeface="Brandon Grotesque Medium"/>
              </a:rPr>
              <a:t>ntawm</a:t>
            </a:r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 [NAME OF SCHOOL] </a:t>
            </a:r>
            <a:r>
              <a:rPr lang="en-US" sz="2800" dirty="0" err="1">
                <a:solidFill>
                  <a:srgbClr val="00355F"/>
                </a:solidFill>
                <a:latin typeface="Brandon Grotesque Medium"/>
              </a:rPr>
              <a:t>thaum</a:t>
            </a:r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2800" dirty="0" err="1">
                <a:solidFill>
                  <a:srgbClr val="00355F"/>
                </a:solidFill>
                <a:latin typeface="Brandon Grotesque Medium"/>
              </a:rPr>
              <a:t>lub</a:t>
            </a:r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 </a:t>
            </a:r>
            <a:r>
              <a:rPr lang="en-US" sz="2800" b="1" dirty="0">
                <a:solidFill>
                  <a:srgbClr val="92D050"/>
                </a:solidFill>
                <a:latin typeface="Brandon Grotesque Medium"/>
              </a:rPr>
              <a:t>Kaum Hli </a:t>
            </a:r>
            <a:r>
              <a:rPr lang="en-US" sz="2800" b="1" dirty="0" err="1">
                <a:solidFill>
                  <a:srgbClr val="92D050"/>
                </a:solidFill>
                <a:latin typeface="Brandon Grotesque Medium"/>
              </a:rPr>
              <a:t>Ntuj</a:t>
            </a:r>
            <a:r>
              <a:rPr lang="en-US" sz="2800" b="1" dirty="0">
                <a:solidFill>
                  <a:srgbClr val="92D050"/>
                </a:solidFill>
                <a:latin typeface="Brandon Grotesque Medium"/>
              </a:rPr>
              <a:t> 9</a:t>
            </a:r>
            <a:r>
              <a:rPr lang="en-US" sz="2800" b="1" baseline="30000" dirty="0">
                <a:solidFill>
                  <a:srgbClr val="92D050"/>
                </a:solidFill>
                <a:latin typeface="Brandon Grotesque Medium"/>
              </a:rPr>
              <a:t>th</a:t>
            </a:r>
            <a:r>
              <a:rPr lang="en-US" sz="2800" dirty="0">
                <a:solidFill>
                  <a:srgbClr val="00355F"/>
                </a:solidFill>
                <a:latin typeface="Brandon Grotesque Medium"/>
              </a:rPr>
              <a:t>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C3A49B-5662-43FE-A439-EB66B3274C1E}"/>
              </a:ext>
            </a:extLst>
          </p:cNvPr>
          <p:cNvSpPr txBox="1"/>
          <p:nvPr/>
        </p:nvSpPr>
        <p:spPr>
          <a:xfrm>
            <a:off x="-1959" y="6977818"/>
            <a:ext cx="7772400" cy="1777666"/>
          </a:xfrm>
          <a:prstGeom prst="rect">
            <a:avLst/>
          </a:prstGeom>
          <a:solidFill>
            <a:srgbClr val="0C8DA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Vim li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cas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thiaj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li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pib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kawm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ntawv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xyoo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tshiab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nov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nrog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rau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qhov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</a:t>
            </a:r>
          </a:p>
          <a:p>
            <a:pPr algn="ctr"/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es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taug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u="sng" dirty="0" err="1">
                <a:solidFill>
                  <a:schemeClr val="bg1"/>
                </a:solidFill>
                <a:latin typeface="Brandon Grotesque Regular" panose="020B0503020203060202" pitchFamily="34" charset="0"/>
              </a:rPr>
              <a:t>kev</a:t>
            </a: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16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Nws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LOM ZEM!</a:t>
            </a:r>
            <a:r>
              <a:rPr lang="en-US" sz="16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•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Muaj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sij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hawm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ntau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nrog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phooj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ywg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thiab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tsev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neeg</a:t>
            </a:r>
            <a:endParaRPr lang="en-US" sz="1600" b="0" i="0" dirty="0">
              <a:solidFill>
                <a:schemeClr val="bg1"/>
              </a:solidFill>
              <a:effectLst/>
              <a:latin typeface="Brandon Grotesque Light" panose="020B0303020203060202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•</a:t>
            </a:r>
            <a:r>
              <a:rPr lang="en-US" sz="16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Ua</a:t>
            </a:r>
            <a:r>
              <a:rPr lang="en-US" sz="16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kom</a:t>
            </a:r>
            <a:r>
              <a:rPr lang="en-US" sz="16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lub</a:t>
            </a:r>
            <a:r>
              <a:rPr lang="en-US" sz="16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hlwb</a:t>
            </a:r>
            <a:r>
              <a:rPr lang="en-US" sz="16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khiav</a:t>
            </a:r>
            <a:r>
              <a:rPr lang="en-US" sz="16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zoo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• </a:t>
            </a:r>
            <a:r>
              <a:rPr lang="en-US" sz="16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Pab</a:t>
            </a:r>
            <a:r>
              <a:rPr lang="en-US" sz="16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cov</a:t>
            </a:r>
            <a:r>
              <a:rPr lang="en-US" sz="16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hua</a:t>
            </a:r>
            <a:r>
              <a:rPr lang="en-US" sz="16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cua</a:t>
            </a:r>
            <a:r>
              <a:rPr lang="en-US" sz="16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nyob</a:t>
            </a:r>
            <a:r>
              <a:rPr lang="en-US" sz="16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ib</a:t>
            </a:r>
            <a:r>
              <a:rPr lang="en-US" sz="16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puag</a:t>
            </a:r>
            <a:r>
              <a:rPr lang="en-US" sz="16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ncig</a:t>
            </a:r>
            <a:r>
              <a:rPr lang="en-US" sz="16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•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Kom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paub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cov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neeg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nyob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ze </a:t>
            </a:r>
            <a:endParaRPr lang="en-US" sz="1600" dirty="0">
              <a:solidFill>
                <a:schemeClr val="bg1"/>
              </a:solidFill>
              <a:latin typeface="Brandon Grotesque Light" panose="020B0303020203060202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6440F2-E6F9-DA12-4658-EF741023A92B}"/>
              </a:ext>
            </a:extLst>
          </p:cNvPr>
          <p:cNvGrpSpPr/>
          <p:nvPr/>
        </p:nvGrpSpPr>
        <p:grpSpPr>
          <a:xfrm>
            <a:off x="199198" y="9007064"/>
            <a:ext cx="5458626" cy="1016332"/>
            <a:chOff x="259358" y="8898776"/>
            <a:chExt cx="5458626" cy="1016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465CB1-32DB-4D7C-BDC8-3F28E743E174}"/>
                </a:ext>
              </a:extLst>
            </p:cNvPr>
            <p:cNvSpPr txBox="1"/>
            <p:nvPr/>
          </p:nvSpPr>
          <p:spPr>
            <a:xfrm>
              <a:off x="259358" y="8898776"/>
              <a:ext cx="43607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Kom</a:t>
              </a:r>
              <a:r>
                <a:rPr lang="en-US" sz="2000" dirty="0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 </a:t>
              </a:r>
              <a:r>
                <a:rPr lang="en-US" sz="2000" dirty="0" err="1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paub</a:t>
              </a:r>
              <a:r>
                <a:rPr lang="en-US" sz="2000" dirty="0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 </a:t>
              </a:r>
              <a:r>
                <a:rPr lang="en-US" sz="2000" dirty="0" err="1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ntau</a:t>
              </a:r>
              <a:r>
                <a:rPr lang="en-US" sz="2000" dirty="0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 </a:t>
              </a:r>
              <a:r>
                <a:rPr lang="en-US" sz="2000" dirty="0" err="1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dua</a:t>
              </a:r>
              <a:r>
                <a:rPr lang="en-US" sz="2000" dirty="0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, </a:t>
              </a:r>
              <a:r>
                <a:rPr lang="en-US" sz="2000" dirty="0" err="1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tiv</a:t>
              </a:r>
              <a:r>
                <a:rPr lang="en-US" sz="2000" dirty="0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 </a:t>
              </a:r>
              <a:r>
                <a:rPr lang="en-US" sz="2000" dirty="0" err="1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tauj</a:t>
              </a:r>
              <a:r>
                <a:rPr lang="en-US" sz="2000" dirty="0">
                  <a:solidFill>
                    <a:srgbClr val="00355F"/>
                  </a:solidFill>
                  <a:latin typeface="Brandon Grotesque Regular" panose="020B0503020203060202" pitchFamily="34" charset="0"/>
                </a:rPr>
                <a:t>:</a:t>
              </a:r>
              <a:endParaRPr lang="en-US" sz="2000" dirty="0">
                <a:solidFill>
                  <a:srgbClr val="00355F"/>
                </a:solidFill>
                <a:latin typeface="Brandon Grotesque Light" panose="020B0303020203060202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E897F1-152D-45C5-875A-EF12C374789E}"/>
                </a:ext>
              </a:extLst>
            </p:cNvPr>
            <p:cNvSpPr txBox="1"/>
            <p:nvPr/>
          </p:nvSpPr>
          <p:spPr>
            <a:xfrm>
              <a:off x="259358" y="9206887"/>
              <a:ext cx="5458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355F"/>
                  </a:solidFill>
                  <a:latin typeface="Brandon Grotesque Light" panose="020B0303020203060202" pitchFamily="34" charset="0"/>
                </a:rPr>
                <a:t>[Name and role] | [Phone number] | [E-mail]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5E2F0D-CAF5-4790-8771-5CB671F88406}"/>
                </a:ext>
              </a:extLst>
            </p:cNvPr>
            <p:cNvSpPr txBox="1"/>
            <p:nvPr/>
          </p:nvSpPr>
          <p:spPr>
            <a:xfrm>
              <a:off x="259358" y="9514998"/>
              <a:ext cx="5458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355F"/>
                  </a:solidFill>
                  <a:latin typeface="Brandon Grotesque Light" panose="020B0303020203060202" pitchFamily="34" charset="0"/>
                </a:rPr>
                <a:t>www.mnsaferoutestoschool.org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6B55998-03C0-472D-915D-DDC209DD87B0}"/>
              </a:ext>
            </a:extLst>
          </p:cNvPr>
          <p:cNvSpPr txBox="1"/>
          <p:nvPr/>
        </p:nvSpPr>
        <p:spPr>
          <a:xfrm>
            <a:off x="-13383" y="2862277"/>
            <a:ext cx="7628001" cy="1938992"/>
          </a:xfrm>
          <a:prstGeom prst="rect">
            <a:avLst/>
          </a:prstGeom>
          <a:solidFill>
            <a:srgbClr val="133A6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Xyoo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nov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rhais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koj</a:t>
            </a:r>
            <a:r>
              <a:rPr lang="en-US" sz="3200" b="1" dirty="0">
                <a:solidFill>
                  <a:schemeClr val="bg1"/>
                </a:solidFill>
              </a:rPr>
              <a:t> sab ko taw zoo </a:t>
            </a:r>
            <a:r>
              <a:rPr lang="en-US" sz="3200" b="1" dirty="0" err="1">
                <a:solidFill>
                  <a:schemeClr val="bg1"/>
                </a:solidFill>
              </a:rPr>
              <a:t>tshaj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mus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pem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hauv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ntej</a:t>
            </a:r>
            <a:r>
              <a:rPr lang="en-US" sz="3200" b="1" dirty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en-US" sz="3600" b="1" dirty="0">
                <a:solidFill>
                  <a:srgbClr val="92D050"/>
                </a:solidFill>
              </a:rPr>
              <a:t>TAUG KEV MUS KAWM NTAWV!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42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514d34-518a-4c8c-af25-49ec28872a7e" xsi:nil="true"/>
    <lcf76f155ced4ddcb4097134ff3c332f xmlns="3714cc0a-b534-4937-bc8f-afb1b100ad0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E43FD07A3889409C2D9FB5CC2AD1DE" ma:contentTypeVersion="13" ma:contentTypeDescription="Create a new document." ma:contentTypeScope="" ma:versionID="565910aa426bdef55dff8c911d6d4e0c">
  <xsd:schema xmlns:xsd="http://www.w3.org/2001/XMLSchema" xmlns:xs="http://www.w3.org/2001/XMLSchema" xmlns:p="http://schemas.microsoft.com/office/2006/metadata/properties" xmlns:ns2="3714cc0a-b534-4937-bc8f-afb1b100ad07" xmlns:ns3="56514d34-518a-4c8c-af25-49ec28872a7e" targetNamespace="http://schemas.microsoft.com/office/2006/metadata/properties" ma:root="true" ma:fieldsID="5bd5750a7c5930b69e4d439de17ccdd4" ns2:_="" ns3:_="">
    <xsd:import namespace="3714cc0a-b534-4937-bc8f-afb1b100ad07"/>
    <xsd:import namespace="56514d34-518a-4c8c-af25-49ec28872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4cc0a-b534-4937-bc8f-afb1b100ad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14d34-518a-4c8c-af25-49ec28872a7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5b87e3ab-71da-4503-8d05-f348ae95a0b5}" ma:internalName="TaxCatchAll" ma:showField="CatchAllData" ma:web="56514d34-518a-4c8c-af25-49ec28872a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885196-D1C9-4AC0-B45D-8E2593F7D8E4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e3468907-a698-479b-8007-358aebef40ae"/>
    <ds:schemaRef ds:uri="a074c3bc-21a4-4771-acfe-b989cfb31b81"/>
    <ds:schemaRef ds:uri="http://www.w3.org/XML/1998/namespace"/>
    <ds:schemaRef ds:uri="56514d34-518a-4c8c-af25-49ec28872a7e"/>
    <ds:schemaRef ds:uri="3714cc0a-b534-4937-bc8f-afb1b100ad07"/>
  </ds:schemaRefs>
</ds:datastoreItem>
</file>

<file path=customXml/itemProps2.xml><?xml version="1.0" encoding="utf-8"?>
<ds:datastoreItem xmlns:ds="http://schemas.openxmlformats.org/officeDocument/2006/customXml" ds:itemID="{39EEFFB0-6066-4A84-8477-C237CA733D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66962A-F6D6-4D03-9720-DC79E28EDB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14cc0a-b534-4937-bc8f-afb1b100ad07"/>
    <ds:schemaRef ds:uri="56514d34-518a-4c8c-af25-49ec28872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6653</TotalTime>
  <Words>255</Words>
  <Application>Microsoft Office PowerPoint</Application>
  <PresentationFormat>Custom</PresentationFormat>
  <Paragraphs>28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Pooler, Michelle (DOT)</cp:lastModifiedBy>
  <cp:revision>90</cp:revision>
  <dcterms:created xsi:type="dcterms:W3CDTF">2016-08-26T20:26:34Z</dcterms:created>
  <dcterms:modified xsi:type="dcterms:W3CDTF">2024-06-11T19:00:16Z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0x010100B6E43FD07A3889409C2D9FB5CC2AD1DE</vt:lpwstr>
  </property>
  <property fmtid="{D5CDD505-2E9C-101B-9397-08002B2CF9AE}" pid="3" name="MediaServiceImageTags">
    <vt:lpwstr/>
  </property>
</Properties>
</file>