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0" r:id="rId5"/>
    <p:sldId id="266" r:id="rId6"/>
    <p:sldId id="267" r:id="rId7"/>
    <p:sldId id="262" r:id="rId8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8DA9"/>
    <a:srgbClr val="00355F"/>
    <a:srgbClr val="7CC542"/>
    <a:srgbClr val="5CB942"/>
    <a:srgbClr val="6CAF53"/>
    <a:srgbClr val="FFCE51"/>
    <a:srgbClr val="A4C339"/>
    <a:srgbClr val="FDFAF9"/>
    <a:srgbClr val="3B4D9E"/>
    <a:srgbClr val="3B4D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26D74F-A271-88F4-3E12-A825DF584E89}" v="1" dt="2024-06-17T14:54:04.4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49" d="100"/>
          <a:sy n="49" d="100"/>
        </p:scale>
        <p:origin x="21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ow, Sophie (She/Her/Hers) (DOT)" userId="S::sophie.kalow@state.mn.us::3630984d-3d67-467a-b004-b0ced724a802" providerId="AD" clId="Web-{3426D74F-A271-88F4-3E12-A825DF584E89}"/>
    <pc:docChg chg="modSld">
      <pc:chgData name="Kalow, Sophie (She/Her/Hers) (DOT)" userId="S::sophie.kalow@state.mn.us::3630984d-3d67-467a-b004-b0ced724a802" providerId="AD" clId="Web-{3426D74F-A271-88F4-3E12-A825DF584E89}" dt="2024-06-17T14:54:04.489" v="0" actId="14100"/>
      <pc:docMkLst>
        <pc:docMk/>
      </pc:docMkLst>
      <pc:sldChg chg="modSp">
        <pc:chgData name="Kalow, Sophie (She/Her/Hers) (DOT)" userId="S::sophie.kalow@state.mn.us::3630984d-3d67-467a-b004-b0ced724a802" providerId="AD" clId="Web-{3426D74F-A271-88F4-3E12-A825DF584E89}" dt="2024-06-17T14:54:04.489" v="0" actId="14100"/>
        <pc:sldMkLst>
          <pc:docMk/>
          <pc:sldMk cId="3061240124" sldId="260"/>
        </pc:sldMkLst>
        <pc:spChg chg="mod">
          <ac:chgData name="Kalow, Sophie (She/Her/Hers) (DOT)" userId="S::sophie.kalow@state.mn.us::3630984d-3d67-467a-b004-b0ced724a802" providerId="AD" clId="Web-{3426D74F-A271-88F4-3E12-A825DF584E89}" dt="2024-06-17T14:54:04.489" v="0" actId="14100"/>
          <ac:spMkLst>
            <pc:docMk/>
            <pc:sldMk cId="3061240124" sldId="260"/>
            <ac:spMk id="9" creationId="{9A3C8067-D462-493D-920D-A973305D7F23}"/>
          </ac:spMkLst>
        </pc:spChg>
      </pc:sldChg>
    </pc:docChg>
  </pc:docChgLst>
  <pc:docChgLst>
    <pc:chgData name="Kalow, Sophie (She/Her/Hers) (DOT)" userId="S::sophie.kalow@state.mn.us::3630984d-3d67-467a-b004-b0ced724a802" providerId="AD" clId="Web-{5A3F5CFD-B55A-C096-597E-0F2A4D2951C8}"/>
    <pc:docChg chg="modSld">
      <pc:chgData name="Kalow, Sophie (She/Her/Hers) (DOT)" userId="S::sophie.kalow@state.mn.us::3630984d-3d67-467a-b004-b0ced724a802" providerId="AD" clId="Web-{5A3F5CFD-B55A-C096-597E-0F2A4D2951C8}" dt="2024-06-10T15:31:39.609" v="5" actId="14100"/>
      <pc:docMkLst>
        <pc:docMk/>
      </pc:docMkLst>
      <pc:sldChg chg="modSp">
        <pc:chgData name="Kalow, Sophie (She/Her/Hers) (DOT)" userId="S::sophie.kalow@state.mn.us::3630984d-3d67-467a-b004-b0ced724a802" providerId="AD" clId="Web-{5A3F5CFD-B55A-C096-597E-0F2A4D2951C8}" dt="2024-06-10T15:31:17.421" v="0" actId="20577"/>
        <pc:sldMkLst>
          <pc:docMk/>
          <pc:sldMk cId="3061240124" sldId="260"/>
        </pc:sldMkLst>
        <pc:spChg chg="mod">
          <ac:chgData name="Kalow, Sophie (She/Her/Hers) (DOT)" userId="S::sophie.kalow@state.mn.us::3630984d-3d67-467a-b004-b0ced724a802" providerId="AD" clId="Web-{5A3F5CFD-B55A-C096-597E-0F2A4D2951C8}" dt="2024-06-10T15:31:17.421" v="0" actId="20577"/>
          <ac:spMkLst>
            <pc:docMk/>
            <pc:sldMk cId="3061240124" sldId="260"/>
            <ac:spMk id="8" creationId="{72A6947A-260A-4271-AB87-45ABC81440E9}"/>
          </ac:spMkLst>
        </pc:spChg>
      </pc:sldChg>
      <pc:sldChg chg="modSp">
        <pc:chgData name="Kalow, Sophie (She/Her/Hers) (DOT)" userId="S::sophie.kalow@state.mn.us::3630984d-3d67-467a-b004-b0ced724a802" providerId="AD" clId="Web-{5A3F5CFD-B55A-C096-597E-0F2A4D2951C8}" dt="2024-06-10T15:31:39.609" v="5" actId="14100"/>
        <pc:sldMkLst>
          <pc:docMk/>
          <pc:sldMk cId="702626858" sldId="262"/>
        </pc:sldMkLst>
        <pc:spChg chg="mod">
          <ac:chgData name="Kalow, Sophie (She/Her/Hers) (DOT)" userId="S::sophie.kalow@state.mn.us::3630984d-3d67-467a-b004-b0ced724a802" providerId="AD" clId="Web-{5A3F5CFD-B55A-C096-597E-0F2A4D2951C8}" dt="2024-06-10T15:31:32.468" v="4" actId="20577"/>
          <ac:spMkLst>
            <pc:docMk/>
            <pc:sldMk cId="702626858" sldId="262"/>
            <ac:spMk id="2" creationId="{A9BA80E3-6A4D-4A85-9206-6E446BA411CD}"/>
          </ac:spMkLst>
        </pc:spChg>
        <pc:grpChg chg="mod">
          <ac:chgData name="Kalow, Sophie (She/Her/Hers) (DOT)" userId="S::sophie.kalow@state.mn.us::3630984d-3d67-467a-b004-b0ced724a802" providerId="AD" clId="Web-{5A3F5CFD-B55A-C096-597E-0F2A4D2951C8}" dt="2024-06-10T15:31:39.609" v="5" actId="14100"/>
          <ac:grpSpMkLst>
            <pc:docMk/>
            <pc:sldMk cId="702626858" sldId="262"/>
            <ac:grpSpMk id="3" creationId="{6D1B9E7B-5307-E1C7-D1A3-7231B2CB5092}"/>
          </ac:grpSpMkLst>
        </pc:grpChg>
      </pc:sldChg>
      <pc:sldChg chg="modSp">
        <pc:chgData name="Kalow, Sophie (She/Her/Hers) (DOT)" userId="S::sophie.kalow@state.mn.us::3630984d-3d67-467a-b004-b0ced724a802" providerId="AD" clId="Web-{5A3F5CFD-B55A-C096-597E-0F2A4D2951C8}" dt="2024-06-10T15:31:21.265" v="1" actId="20577"/>
        <pc:sldMkLst>
          <pc:docMk/>
          <pc:sldMk cId="3120850783" sldId="266"/>
        </pc:sldMkLst>
        <pc:spChg chg="mod">
          <ac:chgData name="Kalow, Sophie (She/Her/Hers) (DOT)" userId="S::sophie.kalow@state.mn.us::3630984d-3d67-467a-b004-b0ced724a802" providerId="AD" clId="Web-{5A3F5CFD-B55A-C096-597E-0F2A4D2951C8}" dt="2024-06-10T15:31:21.265" v="1" actId="20577"/>
          <ac:spMkLst>
            <pc:docMk/>
            <pc:sldMk cId="3120850783" sldId="266"/>
            <ac:spMk id="8" creationId="{36AE32B0-A5F5-4AC4-9CBA-107ECC24A314}"/>
          </ac:spMkLst>
        </pc:spChg>
      </pc:sldChg>
      <pc:sldChg chg="modSp">
        <pc:chgData name="Kalow, Sophie (She/Her/Hers) (DOT)" userId="S::sophie.kalow@state.mn.us::3630984d-3d67-467a-b004-b0ced724a802" providerId="AD" clId="Web-{5A3F5CFD-B55A-C096-597E-0F2A4D2951C8}" dt="2024-06-10T15:31:25.937" v="2" actId="20577"/>
        <pc:sldMkLst>
          <pc:docMk/>
          <pc:sldMk cId="3530855984" sldId="267"/>
        </pc:sldMkLst>
        <pc:spChg chg="mod">
          <ac:chgData name="Kalow, Sophie (She/Her/Hers) (DOT)" userId="S::sophie.kalow@state.mn.us::3630984d-3d67-467a-b004-b0ced724a802" providerId="AD" clId="Web-{5A3F5CFD-B55A-C096-597E-0F2A4D2951C8}" dt="2024-06-10T15:31:25.937" v="2" actId="20577"/>
          <ac:spMkLst>
            <pc:docMk/>
            <pc:sldMk cId="3530855984" sldId="267"/>
            <ac:spMk id="8" creationId="{92C55236-E7A3-4CFC-B8C7-498117B931C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17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71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2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19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79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2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56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4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8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F393-57B5-4061-A6E4-63C4F4AB8A2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2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6769E6AA-96A6-4251-B229-CF05D62860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75536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A6947A-260A-4271-AB87-45ABC81440E9}"/>
              </a:ext>
            </a:extLst>
          </p:cNvPr>
          <p:cNvSpPr txBox="1"/>
          <p:nvPr/>
        </p:nvSpPr>
        <p:spPr>
          <a:xfrm>
            <a:off x="0" y="6941127"/>
            <a:ext cx="777240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Join us for </a:t>
            </a:r>
            <a:r>
              <a:rPr lang="en-US" sz="3600" b="1" i="1" dirty="0">
                <a:solidFill>
                  <a:srgbClr val="0C8DA9"/>
                </a:solidFill>
                <a:latin typeface="Brandon Grotesque Medium" panose="020B0603020203060202" pitchFamily="34" charset="0"/>
              </a:rPr>
              <a:t>Walk to School Day</a:t>
            </a:r>
            <a:r>
              <a:rPr lang="en-US" sz="3600" b="1" dirty="0">
                <a:solidFill>
                  <a:srgbClr val="0C8DA9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36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at</a:t>
            </a:r>
          </a:p>
          <a:p>
            <a:pPr algn="ctr"/>
            <a:r>
              <a:rPr lang="en-US" sz="3600" b="1" dirty="0">
                <a:solidFill>
                  <a:srgbClr val="0C8DA9"/>
                </a:solidFill>
                <a:latin typeface="Brandon Grotesque Medium"/>
              </a:rPr>
              <a:t>[Name of School] </a:t>
            </a:r>
            <a:r>
              <a:rPr lang="en-US" sz="3600" dirty="0">
                <a:solidFill>
                  <a:srgbClr val="00355F"/>
                </a:solidFill>
                <a:latin typeface="Brandon Grotesque Medium"/>
              </a:rPr>
              <a:t>on</a:t>
            </a:r>
            <a:r>
              <a:rPr lang="en-US" sz="3600" b="1" dirty="0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sz="3600" b="1" dirty="0">
                <a:solidFill>
                  <a:srgbClr val="5CB942"/>
                </a:solidFill>
                <a:latin typeface="Brandon Grotesque Medium"/>
              </a:rPr>
              <a:t>October 9</a:t>
            </a:r>
            <a:r>
              <a:rPr lang="en-US" sz="3600" b="1" baseline="30000" dirty="0">
                <a:solidFill>
                  <a:srgbClr val="5CB942"/>
                </a:solidFill>
                <a:latin typeface="Brandon Grotesque Medium"/>
              </a:rPr>
              <a:t>th</a:t>
            </a:r>
            <a:r>
              <a:rPr lang="en-US" sz="3600" b="1" dirty="0">
                <a:solidFill>
                  <a:srgbClr val="00355F"/>
                </a:solidFill>
                <a:latin typeface="Brandon Grotesque Medium"/>
              </a:rPr>
              <a:t>!</a:t>
            </a:r>
            <a:endParaRPr lang="en-US" sz="3600" dirty="0">
              <a:solidFill>
                <a:srgbClr val="00355F"/>
              </a:solidFill>
              <a:latin typeface="Brandon Grotesque Mediu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3C8067-D462-493D-920D-A973305D7F23}"/>
              </a:ext>
            </a:extLst>
          </p:cNvPr>
          <p:cNvSpPr txBox="1"/>
          <p:nvPr/>
        </p:nvSpPr>
        <p:spPr>
          <a:xfrm>
            <a:off x="256161" y="8527341"/>
            <a:ext cx="4293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For more information, contact: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4D35B3-C9C6-4EA9-95F8-F7813996C69D}"/>
              </a:ext>
            </a:extLst>
          </p:cNvPr>
          <p:cNvSpPr txBox="1"/>
          <p:nvPr/>
        </p:nvSpPr>
        <p:spPr>
          <a:xfrm>
            <a:off x="256161" y="8860539"/>
            <a:ext cx="3846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[Name and role]</a:t>
            </a:r>
          </a:p>
          <a:p>
            <a:r>
              <a:rPr lang="en-US" sz="2000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[Phone number]</a:t>
            </a:r>
          </a:p>
          <a:p>
            <a:r>
              <a:rPr lang="en-US" sz="2000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[E-mail]</a:t>
            </a:r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FDDAC435-DBB3-4D7C-8490-B886A09543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17" y="8534101"/>
            <a:ext cx="2493818" cy="149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40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B8CC2D5-60A5-4994-87B4-0748F7A921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426"/>
            <a:ext cx="7772400" cy="97566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AE32B0-A5F5-4AC4-9CBA-107ECC24A314}"/>
              </a:ext>
            </a:extLst>
          </p:cNvPr>
          <p:cNvSpPr txBox="1"/>
          <p:nvPr/>
        </p:nvSpPr>
        <p:spPr>
          <a:xfrm>
            <a:off x="4087091" y="4890654"/>
            <a:ext cx="368530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0" dirty="0">
                <a:solidFill>
                  <a:srgbClr val="7CC542"/>
                </a:solidFill>
                <a:latin typeface="Brandon Grotesque Regular"/>
              </a:rPr>
              <a:t>10.9</a:t>
            </a:r>
            <a:endParaRPr lang="en-US" sz="12000" dirty="0">
              <a:solidFill>
                <a:srgbClr val="7CC542"/>
              </a:solidFill>
              <a:latin typeface="Brandon Grotesque Regular" panose="020B05030202030602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850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CF56443-A585-4D6A-83E6-7B7DDAA5DC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475"/>
            <a:ext cx="7772400" cy="97688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C55236-E7A3-4CFC-B8C7-498117B931C5}"/>
              </a:ext>
            </a:extLst>
          </p:cNvPr>
          <p:cNvSpPr txBox="1"/>
          <p:nvPr/>
        </p:nvSpPr>
        <p:spPr>
          <a:xfrm>
            <a:off x="221945" y="6317672"/>
            <a:ext cx="6995998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600" dirty="0">
                <a:solidFill>
                  <a:srgbClr val="7CC542"/>
                </a:solidFill>
                <a:latin typeface="Brandon Grotesque Regular"/>
              </a:rPr>
              <a:t>October 9th</a:t>
            </a:r>
            <a:endParaRPr lang="en-US" sz="6600" dirty="0">
              <a:solidFill>
                <a:srgbClr val="7CC542"/>
              </a:solidFill>
              <a:latin typeface="Brandon Grotesque Regular" panose="020B05030202030602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855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website&#10;&#10;Description automatically generated">
            <a:extLst>
              <a:ext uri="{FF2B5EF4-FFF2-40B4-BE49-F238E27FC236}">
                <a16:creationId xmlns:a16="http://schemas.microsoft.com/office/drawing/2014/main" id="{0F50E050-7F3E-4A8D-8BBE-B42BCA637B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"/>
          <a:stretch/>
        </p:blipFill>
        <p:spPr>
          <a:xfrm>
            <a:off x="20" y="10"/>
            <a:ext cx="7772380" cy="100583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A967D4-51E4-4A8F-9942-448DCCF5155C}"/>
              </a:ext>
            </a:extLst>
          </p:cNvPr>
          <p:cNvSpPr txBox="1"/>
          <p:nvPr/>
        </p:nvSpPr>
        <p:spPr>
          <a:xfrm>
            <a:off x="3956433" y="6425328"/>
            <a:ext cx="3525949" cy="18004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r"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dirty="0">
              <a:solidFill>
                <a:srgbClr val="00355F"/>
              </a:solidFill>
              <a:latin typeface="Brandon Grotesque Regular" panose="020B0503020203060202" pitchFamily="34" charset="0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BA80E3-6A4D-4A85-9206-6E446BA411CD}"/>
              </a:ext>
            </a:extLst>
          </p:cNvPr>
          <p:cNvSpPr txBox="1"/>
          <p:nvPr/>
        </p:nvSpPr>
        <p:spPr>
          <a:xfrm>
            <a:off x="68810" y="5837524"/>
            <a:ext cx="7634783" cy="27207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355F"/>
                </a:solidFill>
                <a:latin typeface="Brandon Grotesque Regular" panose="020B0503020203060202" pitchFamily="34" charset="0"/>
                <a:ea typeface="+mj-ea"/>
                <a:cs typeface="+mj-cs"/>
              </a:rPr>
              <a:t>Join us for </a:t>
            </a:r>
            <a:r>
              <a:rPr lang="en-US" sz="3600" b="1" i="1" dirty="0">
                <a:solidFill>
                  <a:srgbClr val="00355F"/>
                </a:solidFill>
                <a:latin typeface="Brandon Grotesque Regular" panose="020B0503020203060202" pitchFamily="34" charset="0"/>
                <a:ea typeface="+mj-ea"/>
                <a:cs typeface="+mj-cs"/>
              </a:rPr>
              <a:t>Walk to School Day </a:t>
            </a:r>
            <a:r>
              <a:rPr lang="en-US" sz="3600" dirty="0">
                <a:solidFill>
                  <a:srgbClr val="00355F"/>
                </a:solidFill>
                <a:latin typeface="Brandon Grotesque Regular" panose="020B0503020203060202" pitchFamily="34" charset="0"/>
                <a:ea typeface="+mj-ea"/>
                <a:cs typeface="+mj-cs"/>
              </a:rPr>
              <a:t>at </a:t>
            </a:r>
          </a:p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C8DA9"/>
                </a:solidFill>
                <a:latin typeface="Brandon Grotesque Regular"/>
                <a:ea typeface="+mj-ea"/>
                <a:cs typeface="+mj-cs"/>
              </a:rPr>
              <a:t>[NAME OF SCHOOL] </a:t>
            </a:r>
            <a:r>
              <a:rPr lang="en-US" sz="3200" dirty="0">
                <a:solidFill>
                  <a:srgbClr val="00355F"/>
                </a:solidFill>
                <a:latin typeface="Brandon Grotesque Regular"/>
                <a:ea typeface="+mj-ea"/>
                <a:cs typeface="+mj-cs"/>
              </a:rPr>
              <a:t>on</a:t>
            </a:r>
            <a:r>
              <a:rPr lang="en-US" sz="3200" b="1" dirty="0">
                <a:solidFill>
                  <a:srgbClr val="00355F"/>
                </a:solidFill>
                <a:latin typeface="Brandon Grotesque Regular"/>
                <a:ea typeface="+mj-ea"/>
                <a:cs typeface="+mj-cs"/>
              </a:rPr>
              <a:t> </a:t>
            </a:r>
            <a:r>
              <a:rPr lang="en-US" sz="3200" b="1" dirty="0">
                <a:solidFill>
                  <a:srgbClr val="7CC542"/>
                </a:solidFill>
                <a:latin typeface="Brandon Grotesque Regular"/>
                <a:ea typeface="+mj-ea"/>
                <a:cs typeface="+mj-cs"/>
              </a:rPr>
              <a:t>October 9</a:t>
            </a:r>
            <a:r>
              <a:rPr lang="en-US" sz="3200" b="1" baseline="30000" dirty="0">
                <a:solidFill>
                  <a:srgbClr val="7CC542"/>
                </a:solidFill>
                <a:latin typeface="Brandon Grotesque Regular"/>
                <a:ea typeface="+mj-ea"/>
                <a:cs typeface="+mj-cs"/>
              </a:rPr>
              <a:t>th</a:t>
            </a:r>
            <a:r>
              <a:rPr lang="en-US" sz="3200" b="1" dirty="0">
                <a:solidFill>
                  <a:srgbClr val="00355F"/>
                </a:solidFill>
                <a:latin typeface="Brandon Grotesque Regular"/>
                <a:ea typeface="+mj-ea"/>
                <a:cs typeface="+mj-cs"/>
              </a:rPr>
              <a:t>!</a:t>
            </a:r>
          </a:p>
          <a:p>
            <a:pPr algn="r"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dirty="0">
              <a:solidFill>
                <a:srgbClr val="00355F"/>
              </a:solidFill>
              <a:latin typeface="Brandon Grotesque Regular" panose="020B0503020203060202" pitchFamily="34" charset="0"/>
              <a:ea typeface="+mj-ea"/>
              <a:cs typeface="+mj-cs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solidFill>
                <a:srgbClr val="00355F"/>
              </a:solidFill>
              <a:latin typeface="Brandon Grotesque Regular" panose="020B0503020203060202" pitchFamily="34" charset="0"/>
              <a:ea typeface="+mj-ea"/>
              <a:cs typeface="+mj-cs"/>
            </a:endParaRPr>
          </a:p>
          <a:p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C3A49B-5662-43FE-A439-EB66B3274C1E}"/>
              </a:ext>
            </a:extLst>
          </p:cNvPr>
          <p:cNvSpPr txBox="1"/>
          <p:nvPr/>
        </p:nvSpPr>
        <p:spPr>
          <a:xfrm>
            <a:off x="1" y="7030532"/>
            <a:ext cx="7772400" cy="1614288"/>
          </a:xfrm>
          <a:prstGeom prst="rect">
            <a:avLst/>
          </a:prstGeom>
          <a:solidFill>
            <a:srgbClr val="0C8DA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Why start the school day with a walk?</a:t>
            </a:r>
          </a:p>
          <a:p>
            <a:pPr algn="ctr">
              <a:lnSpc>
                <a:spcPct val="150000"/>
              </a:lnSpc>
            </a:pPr>
            <a:r>
              <a:rPr lang="en-US" sz="20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It’s FUN!</a:t>
            </a:r>
            <a:r>
              <a:rPr lang="en-US" sz="20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• More time with friends and family •</a:t>
            </a:r>
            <a:r>
              <a:rPr lang="en-US" sz="20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Activate your brain </a:t>
            </a:r>
          </a:p>
          <a:p>
            <a:pPr algn="ctr">
              <a:lnSpc>
                <a:spcPct val="150000"/>
              </a:lnSpc>
            </a:pPr>
            <a:r>
              <a:rPr lang="en-US" sz="20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• </a:t>
            </a:r>
            <a:r>
              <a:rPr lang="en-US" sz="20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Help the environment 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• Get to know your neighborhood</a:t>
            </a:r>
            <a:endParaRPr lang="en-US" sz="2000" dirty="0">
              <a:solidFill>
                <a:schemeClr val="bg1"/>
              </a:solidFill>
              <a:latin typeface="Brandon Grotesque Light" panose="020B0303020203060202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D1B9E7B-5307-E1C7-D1A3-7231B2CB5092}"/>
              </a:ext>
            </a:extLst>
          </p:cNvPr>
          <p:cNvGrpSpPr/>
          <p:nvPr/>
        </p:nvGrpSpPr>
        <p:grpSpPr>
          <a:xfrm>
            <a:off x="259358" y="8814163"/>
            <a:ext cx="5813260" cy="1232893"/>
            <a:chOff x="259358" y="8911438"/>
            <a:chExt cx="5458626" cy="117381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7465CB1-32DB-4D7C-BDC8-3F28E743E174}"/>
                </a:ext>
              </a:extLst>
            </p:cNvPr>
            <p:cNvSpPr txBox="1"/>
            <p:nvPr/>
          </p:nvSpPr>
          <p:spPr>
            <a:xfrm>
              <a:off x="259358" y="8911438"/>
              <a:ext cx="35398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355F"/>
                  </a:solidFill>
                  <a:latin typeface="Brandon Grotesque Light" panose="020B0303020203060202" pitchFamily="34" charset="0"/>
                </a:rPr>
                <a:t>For more information, contact: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1E897F1-152D-45C5-875A-EF12C374789E}"/>
                </a:ext>
              </a:extLst>
            </p:cNvPr>
            <p:cNvSpPr txBox="1"/>
            <p:nvPr/>
          </p:nvSpPr>
          <p:spPr>
            <a:xfrm>
              <a:off x="259358" y="9298289"/>
              <a:ext cx="5458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355F"/>
                  </a:solidFill>
                  <a:latin typeface="Brandon Grotesque Light" panose="020B0303020203060202" pitchFamily="34" charset="0"/>
                </a:rPr>
                <a:t>[Name and role] | [Phone number] | [E-mail]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55E2F0D-CAF5-4790-8771-5CB671F88406}"/>
                </a:ext>
              </a:extLst>
            </p:cNvPr>
            <p:cNvSpPr txBox="1"/>
            <p:nvPr/>
          </p:nvSpPr>
          <p:spPr>
            <a:xfrm>
              <a:off x="259358" y="9685141"/>
              <a:ext cx="5458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355F"/>
                  </a:solidFill>
                  <a:latin typeface="Brandon Grotesque Light" panose="020B0303020203060202" pitchFamily="34" charset="0"/>
                </a:rPr>
                <a:t>www.mnsaferoutestoschool.org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2626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6514d34-518a-4c8c-af25-49ec28872a7e" xsi:nil="true"/>
    <lcf76f155ced4ddcb4097134ff3c332f xmlns="3714cc0a-b534-4937-bc8f-afb1b100ad0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E43FD07A3889409C2D9FB5CC2AD1DE" ma:contentTypeVersion="13" ma:contentTypeDescription="Create a new document." ma:contentTypeScope="" ma:versionID="565910aa426bdef55dff8c911d6d4e0c">
  <xsd:schema xmlns:xsd="http://www.w3.org/2001/XMLSchema" xmlns:xs="http://www.w3.org/2001/XMLSchema" xmlns:p="http://schemas.microsoft.com/office/2006/metadata/properties" xmlns:ns2="3714cc0a-b534-4937-bc8f-afb1b100ad07" xmlns:ns3="56514d34-518a-4c8c-af25-49ec28872a7e" targetNamespace="http://schemas.microsoft.com/office/2006/metadata/properties" ma:root="true" ma:fieldsID="5bd5750a7c5930b69e4d439de17ccdd4" ns2:_="" ns3:_="">
    <xsd:import namespace="3714cc0a-b534-4937-bc8f-afb1b100ad07"/>
    <xsd:import namespace="56514d34-518a-4c8c-af25-49ec28872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14cc0a-b534-4937-bc8f-afb1b100ad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14d34-518a-4c8c-af25-49ec28872a7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5b87e3ab-71da-4503-8d05-f348ae95a0b5}" ma:internalName="TaxCatchAll" ma:showField="CatchAllData" ma:web="56514d34-518a-4c8c-af25-49ec28872a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FF5B3B-DDF0-4C61-B0F7-91C169568A48}">
  <ds:schemaRefs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e3468907-a698-479b-8007-358aebef40ae"/>
    <ds:schemaRef ds:uri="a074c3bc-21a4-4771-acfe-b989cfb31b81"/>
    <ds:schemaRef ds:uri="http://www.w3.org/XML/1998/namespace"/>
    <ds:schemaRef ds:uri="56514d34-518a-4c8c-af25-49ec28872a7e"/>
    <ds:schemaRef ds:uri="3714cc0a-b534-4937-bc8f-afb1b100ad07"/>
  </ds:schemaRefs>
</ds:datastoreItem>
</file>

<file path=customXml/itemProps2.xml><?xml version="1.0" encoding="utf-8"?>
<ds:datastoreItem xmlns:ds="http://schemas.openxmlformats.org/officeDocument/2006/customXml" ds:itemID="{50E877E0-75E9-467C-9428-3A31EAB7E0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A9F4DF-D2CF-42A1-A42E-5FF8F2E903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14cc0a-b534-4937-bc8f-afb1b100ad07"/>
    <ds:schemaRef ds:uri="56514d34-518a-4c8c-af25-49ec28872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b14b046-24c4-4519-8f26-b89c2159828c}" enabled="0" method="" siteId="{eb14b046-24c4-4519-8f26-b89c215982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6594</TotalTime>
  <Words>113</Words>
  <Application>Microsoft Office PowerPoint</Application>
  <PresentationFormat>Custom</PresentationFormat>
  <Paragraphs>17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School Here</dc:title>
  <dc:creator>Connor Cox</dc:creator>
  <cp:lastModifiedBy>Pooler, Michelle (DOT)</cp:lastModifiedBy>
  <cp:revision>77</cp:revision>
  <dcterms:created xsi:type="dcterms:W3CDTF">2016-08-26T20:26:34Z</dcterms:created>
  <dcterms:modified xsi:type="dcterms:W3CDTF">2024-06-17T14:54:04Z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0x010100B6E43FD07A3889409C2D9FB5CC2AD1DE</vt:lpwstr>
  </property>
  <property fmtid="{D5CDD505-2E9C-101B-9397-08002B2CF9AE}" pid="3" name="MediaServiceImageTags">
    <vt:lpwstr/>
  </property>
</Properties>
</file>