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0" r:id="rId5"/>
    <p:sldId id="266" r:id="rId6"/>
    <p:sldId id="267" r:id="rId7"/>
    <p:sldId id="262" r:id="rId8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3A64"/>
    <a:srgbClr val="173A64"/>
    <a:srgbClr val="008EA9"/>
    <a:srgbClr val="7CC542"/>
    <a:srgbClr val="FFFFFF"/>
    <a:srgbClr val="003764"/>
    <a:srgbClr val="00355F"/>
    <a:srgbClr val="0C8DA9"/>
    <a:srgbClr val="5CB942"/>
    <a:srgbClr val="6CA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B22256-FAAC-ADB3-309C-E6E744CB0600}" v="150" dt="2024-06-17T19:29:26.5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49" d="100"/>
          <a:sy n="49" d="100"/>
        </p:scale>
        <p:origin x="21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ow, Sophie (She/Her/Hers) (DOT)" userId="S::sophie.kalow@state.mn.us::3630984d-3d67-467a-b004-b0ced724a802" providerId="AD" clId="Web-{4AB22256-FAAC-ADB3-309C-E6E744CB0600}"/>
    <pc:docChg chg="modSld">
      <pc:chgData name="Kalow, Sophie (She/Her/Hers) (DOT)" userId="S::sophie.kalow@state.mn.us::3630984d-3d67-467a-b004-b0ced724a802" providerId="AD" clId="Web-{4AB22256-FAAC-ADB3-309C-E6E744CB0600}" dt="2024-06-17T19:29:26.545" v="122" actId="1076"/>
      <pc:docMkLst>
        <pc:docMk/>
      </pc:docMkLst>
      <pc:sldChg chg="modSp">
        <pc:chgData name="Kalow, Sophie (She/Her/Hers) (DOT)" userId="S::sophie.kalow@state.mn.us::3630984d-3d67-467a-b004-b0ced724a802" providerId="AD" clId="Web-{4AB22256-FAAC-ADB3-309C-E6E744CB0600}" dt="2024-06-17T19:12:04.405" v="6" actId="20577"/>
        <pc:sldMkLst>
          <pc:docMk/>
          <pc:sldMk cId="3061240124" sldId="260"/>
        </pc:sldMkLst>
        <pc:spChg chg="mod">
          <ac:chgData name="Kalow, Sophie (She/Her/Hers) (DOT)" userId="S::sophie.kalow@state.mn.us::3630984d-3d67-467a-b004-b0ced724a802" providerId="AD" clId="Web-{4AB22256-FAAC-ADB3-309C-E6E744CB0600}" dt="2024-06-17T19:12:01.343" v="4" actId="1076"/>
          <ac:spMkLst>
            <pc:docMk/>
            <pc:sldMk cId="3061240124" sldId="260"/>
            <ac:spMk id="5" creationId="{1FB27706-0391-D020-75EE-9A548C117423}"/>
          </ac:spMkLst>
        </pc:spChg>
        <pc:spChg chg="mod">
          <ac:chgData name="Kalow, Sophie (She/Her/Hers) (DOT)" userId="S::sophie.kalow@state.mn.us::3630984d-3d67-467a-b004-b0ced724a802" providerId="AD" clId="Web-{4AB22256-FAAC-ADB3-309C-E6E744CB0600}" dt="2024-06-17T19:12:04.405" v="6" actId="20577"/>
          <ac:spMkLst>
            <pc:docMk/>
            <pc:sldMk cId="3061240124" sldId="260"/>
            <ac:spMk id="8" creationId="{72A6947A-260A-4271-AB87-45ABC81440E9}"/>
          </ac:spMkLst>
        </pc:spChg>
      </pc:sldChg>
      <pc:sldChg chg="modSp">
        <pc:chgData name="Kalow, Sophie (She/Her/Hers) (DOT)" userId="S::sophie.kalow@state.mn.us::3630984d-3d67-467a-b004-b0ced724a802" providerId="AD" clId="Web-{4AB22256-FAAC-ADB3-309C-E6E744CB0600}" dt="2024-06-17T19:29:26.545" v="122" actId="1076"/>
        <pc:sldMkLst>
          <pc:docMk/>
          <pc:sldMk cId="702626858" sldId="262"/>
        </pc:sldMkLst>
        <pc:spChg chg="mod">
          <ac:chgData name="Kalow, Sophie (She/Her/Hers) (DOT)" userId="S::sophie.kalow@state.mn.us::3630984d-3d67-467a-b004-b0ced724a802" providerId="AD" clId="Web-{4AB22256-FAAC-ADB3-309C-E6E744CB0600}" dt="2024-06-17T19:17:12.749" v="102" actId="1076"/>
          <ac:spMkLst>
            <pc:docMk/>
            <pc:sldMk cId="702626858" sldId="262"/>
            <ac:spMk id="4" creationId="{C329A489-0C2B-4CA4-3A8D-32EB4BC1124B}"/>
          </ac:spMkLst>
        </pc:spChg>
        <pc:spChg chg="mod">
          <ac:chgData name="Kalow, Sophie (She/Her/Hers) (DOT)" userId="S::sophie.kalow@state.mn.us::3630984d-3d67-467a-b004-b0ced724a802" providerId="AD" clId="Web-{4AB22256-FAAC-ADB3-309C-E6E744CB0600}" dt="2024-06-17T19:17:19.499" v="104" actId="20577"/>
          <ac:spMkLst>
            <pc:docMk/>
            <pc:sldMk cId="702626858" sldId="262"/>
            <ac:spMk id="6" creationId="{30064774-534B-1441-555E-EFB53369897A}"/>
          </ac:spMkLst>
        </pc:spChg>
        <pc:spChg chg="mod">
          <ac:chgData name="Kalow, Sophie (She/Her/Hers) (DOT)" userId="S::sophie.kalow@state.mn.us::3630984d-3d67-467a-b004-b0ced724a802" providerId="AD" clId="Web-{4AB22256-FAAC-ADB3-309C-E6E744CB0600}" dt="2024-06-17T19:29:22.685" v="120" actId="1076"/>
          <ac:spMkLst>
            <pc:docMk/>
            <pc:sldMk cId="702626858" sldId="262"/>
            <ac:spMk id="9" creationId="{77465CB1-32DB-4D7C-BDC8-3F28E743E174}"/>
          </ac:spMkLst>
        </pc:spChg>
        <pc:spChg chg="mod">
          <ac:chgData name="Kalow, Sophie (She/Her/Hers) (DOT)" userId="S::sophie.kalow@state.mn.us::3630984d-3d67-467a-b004-b0ced724a802" providerId="AD" clId="Web-{4AB22256-FAAC-ADB3-309C-E6E744CB0600}" dt="2024-06-17T19:29:24.998" v="121" actId="1076"/>
          <ac:spMkLst>
            <pc:docMk/>
            <pc:sldMk cId="702626858" sldId="262"/>
            <ac:spMk id="10" creationId="{F1E897F1-152D-45C5-875A-EF12C374789E}"/>
          </ac:spMkLst>
        </pc:spChg>
        <pc:spChg chg="mod">
          <ac:chgData name="Kalow, Sophie (She/Her/Hers) (DOT)" userId="S::sophie.kalow@state.mn.us::3630984d-3d67-467a-b004-b0ced724a802" providerId="AD" clId="Web-{4AB22256-FAAC-ADB3-309C-E6E744CB0600}" dt="2024-06-17T19:29:18.279" v="119" actId="20577"/>
          <ac:spMkLst>
            <pc:docMk/>
            <pc:sldMk cId="702626858" sldId="262"/>
            <ac:spMk id="12" creationId="{17C3A49B-5662-43FE-A439-EB66B3274C1E}"/>
          </ac:spMkLst>
        </pc:spChg>
        <pc:spChg chg="mod">
          <ac:chgData name="Kalow, Sophie (She/Her/Hers) (DOT)" userId="S::sophie.kalow@state.mn.us::3630984d-3d67-467a-b004-b0ced724a802" providerId="AD" clId="Web-{4AB22256-FAAC-ADB3-309C-E6E744CB0600}" dt="2024-06-17T19:29:26.545" v="122" actId="1076"/>
          <ac:spMkLst>
            <pc:docMk/>
            <pc:sldMk cId="702626858" sldId="262"/>
            <ac:spMk id="13" creationId="{D55E2F0D-CAF5-4790-8771-5CB671F88406}"/>
          </ac:spMkLst>
        </pc:spChg>
      </pc:sldChg>
      <pc:sldChg chg="addSp delSp modSp">
        <pc:chgData name="Kalow, Sophie (She/Her/Hers) (DOT)" userId="S::sophie.kalow@state.mn.us::3630984d-3d67-467a-b004-b0ced724a802" providerId="AD" clId="Web-{4AB22256-FAAC-ADB3-309C-E6E744CB0600}" dt="2024-06-17T19:16:27.717" v="96" actId="1076"/>
        <pc:sldMkLst>
          <pc:docMk/>
          <pc:sldMk cId="3120850783" sldId="266"/>
        </pc:sldMkLst>
        <pc:spChg chg="mod">
          <ac:chgData name="Kalow, Sophie (She/Her/Hers) (DOT)" userId="S::sophie.kalow@state.mn.us::3630984d-3d67-467a-b004-b0ced724a802" providerId="AD" clId="Web-{4AB22256-FAAC-ADB3-309C-E6E744CB0600}" dt="2024-06-17T19:15:52.046" v="84" actId="14100"/>
          <ac:spMkLst>
            <pc:docMk/>
            <pc:sldMk cId="3120850783" sldId="266"/>
            <ac:spMk id="2" creationId="{14540110-0901-D31E-3AE0-FFFE74C752E0}"/>
          </ac:spMkLst>
        </pc:spChg>
        <pc:spChg chg="mod">
          <ac:chgData name="Kalow, Sophie (She/Her/Hers) (DOT)" userId="S::sophie.kalow@state.mn.us::3630984d-3d67-467a-b004-b0ced724a802" providerId="AD" clId="Web-{4AB22256-FAAC-ADB3-309C-E6E744CB0600}" dt="2024-06-17T19:16:02.796" v="87" actId="20577"/>
          <ac:spMkLst>
            <pc:docMk/>
            <pc:sldMk cId="3120850783" sldId="266"/>
            <ac:spMk id="3" creationId="{63B8A643-9D16-9B04-3EAB-4FFAAAA799D0}"/>
          </ac:spMkLst>
        </pc:spChg>
        <pc:spChg chg="add mod ord">
          <ac:chgData name="Kalow, Sophie (She/Her/Hers) (DOT)" userId="S::sophie.kalow@state.mn.us::3630984d-3d67-467a-b004-b0ced724a802" providerId="AD" clId="Web-{4AB22256-FAAC-ADB3-309C-E6E744CB0600}" dt="2024-06-17T19:14:07.390" v="31"/>
          <ac:spMkLst>
            <pc:docMk/>
            <pc:sldMk cId="3120850783" sldId="266"/>
            <ac:spMk id="4" creationId="{A4D61F1D-ED1F-8218-5803-C1F4F1E5D7FA}"/>
          </ac:spMkLst>
        </pc:spChg>
        <pc:spChg chg="add del mod">
          <ac:chgData name="Kalow, Sophie (She/Her/Hers) (DOT)" userId="S::sophie.kalow@state.mn.us::3630984d-3d67-467a-b004-b0ced724a802" providerId="AD" clId="Web-{4AB22256-FAAC-ADB3-309C-E6E744CB0600}" dt="2024-06-17T19:13:19.140" v="24" actId="14100"/>
          <ac:spMkLst>
            <pc:docMk/>
            <pc:sldMk cId="3120850783" sldId="266"/>
            <ac:spMk id="5" creationId="{8A5CC1CB-2CAA-F902-1B6B-D5C9E95B1EA7}"/>
          </ac:spMkLst>
        </pc:spChg>
        <pc:spChg chg="del">
          <ac:chgData name="Kalow, Sophie (She/Her/Hers) (DOT)" userId="S::sophie.kalow@state.mn.us::3630984d-3d67-467a-b004-b0ced724a802" providerId="AD" clId="Web-{4AB22256-FAAC-ADB3-309C-E6E744CB0600}" dt="2024-06-17T19:12:36.390" v="15"/>
          <ac:spMkLst>
            <pc:docMk/>
            <pc:sldMk cId="3120850783" sldId="266"/>
            <ac:spMk id="6" creationId="{D6C2FA49-E284-4E9C-5B74-546A2E9230D8}"/>
          </ac:spMkLst>
        </pc:spChg>
        <pc:spChg chg="add del">
          <ac:chgData name="Kalow, Sophie (She/Her/Hers) (DOT)" userId="S::sophie.kalow@state.mn.us::3630984d-3d67-467a-b004-b0ced724a802" providerId="AD" clId="Web-{4AB22256-FAAC-ADB3-309C-E6E744CB0600}" dt="2024-06-17T19:12:47.483" v="18"/>
          <ac:spMkLst>
            <pc:docMk/>
            <pc:sldMk cId="3120850783" sldId="266"/>
            <ac:spMk id="8" creationId="{36AE32B0-A5F5-4AC4-9CBA-107ECC24A314}"/>
          </ac:spMkLst>
        </pc:spChg>
        <pc:spChg chg="add mod">
          <ac:chgData name="Kalow, Sophie (She/Her/Hers) (DOT)" userId="S::sophie.kalow@state.mn.us::3630984d-3d67-467a-b004-b0ced724a802" providerId="AD" clId="Web-{4AB22256-FAAC-ADB3-309C-E6E744CB0600}" dt="2024-06-17T19:16:18.608" v="94" actId="20577"/>
          <ac:spMkLst>
            <pc:docMk/>
            <pc:sldMk cId="3120850783" sldId="266"/>
            <ac:spMk id="9" creationId="{8AD644E7-DF33-B1E0-A80C-E145F6DAB5B0}"/>
          </ac:spMkLst>
        </pc:spChg>
        <pc:spChg chg="mod ord">
          <ac:chgData name="Kalow, Sophie (She/Her/Hers) (DOT)" userId="S::sophie.kalow@state.mn.us::3630984d-3d67-467a-b004-b0ced724a802" providerId="AD" clId="Web-{4AB22256-FAAC-ADB3-309C-E6E744CB0600}" dt="2024-06-17T19:16:23.827" v="95" actId="1076"/>
          <ac:spMkLst>
            <pc:docMk/>
            <pc:sldMk cId="3120850783" sldId="266"/>
            <ac:spMk id="10" creationId="{DC3621E5-D3F9-D3CF-5DC3-4D9A67B43A48}"/>
          </ac:spMkLst>
        </pc:spChg>
        <pc:spChg chg="mod">
          <ac:chgData name="Kalow, Sophie (She/Her/Hers) (DOT)" userId="S::sophie.kalow@state.mn.us::3630984d-3d67-467a-b004-b0ced724a802" providerId="AD" clId="Web-{4AB22256-FAAC-ADB3-309C-E6E744CB0600}" dt="2024-06-17T19:16:27.717" v="96" actId="1076"/>
          <ac:spMkLst>
            <pc:docMk/>
            <pc:sldMk cId="3120850783" sldId="266"/>
            <ac:spMk id="11" creationId="{8F3E5A85-164A-0459-B16C-324025E6DDD5}"/>
          </ac:spMkLst>
        </pc:spChg>
        <pc:picChg chg="mod">
          <ac:chgData name="Kalow, Sophie (She/Her/Hers) (DOT)" userId="S::sophie.kalow@state.mn.us::3630984d-3d67-467a-b004-b0ced724a802" providerId="AD" clId="Web-{4AB22256-FAAC-ADB3-309C-E6E744CB0600}" dt="2024-06-17T19:15:43.858" v="82" actId="1076"/>
          <ac:picMkLst>
            <pc:docMk/>
            <pc:sldMk cId="3120850783" sldId="266"/>
            <ac:picMk id="7" creationId="{3B8CC2D5-60A5-4994-87B4-0748F7A921EB}"/>
          </ac:picMkLst>
        </pc:picChg>
      </pc:sldChg>
      <pc:sldChg chg="modSp">
        <pc:chgData name="Kalow, Sophie (She/Her/Hers) (DOT)" userId="S::sophie.kalow@state.mn.us::3630984d-3d67-467a-b004-b0ced724a802" providerId="AD" clId="Web-{4AB22256-FAAC-ADB3-309C-E6E744CB0600}" dt="2024-06-17T19:17:05.624" v="101" actId="20577"/>
        <pc:sldMkLst>
          <pc:docMk/>
          <pc:sldMk cId="3530855984" sldId="267"/>
        </pc:sldMkLst>
        <pc:spChg chg="mod">
          <ac:chgData name="Kalow, Sophie (She/Her/Hers) (DOT)" userId="S::sophie.kalow@state.mn.us::3630984d-3d67-467a-b004-b0ced724a802" providerId="AD" clId="Web-{4AB22256-FAAC-ADB3-309C-E6E744CB0600}" dt="2024-06-17T19:17:05.624" v="101" actId="20577"/>
          <ac:spMkLst>
            <pc:docMk/>
            <pc:sldMk cId="3530855984" sldId="267"/>
            <ac:spMk id="5" creationId="{1F46449A-4E09-97A6-B14F-81D93E93260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17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71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1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21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19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79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2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56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4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8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CF393-57B5-4061-A6E4-63C4F4AB8A2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2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6769E6AA-96A6-4251-B229-CF05D62860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939"/>
            <a:ext cx="7772400" cy="75536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A6947A-260A-4271-AB87-45ABC81440E9}"/>
              </a:ext>
            </a:extLst>
          </p:cNvPr>
          <p:cNvSpPr txBox="1"/>
          <p:nvPr/>
        </p:nvSpPr>
        <p:spPr>
          <a:xfrm>
            <a:off x="0" y="6941127"/>
            <a:ext cx="7772400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dirty="0" err="1">
                <a:solidFill>
                  <a:srgbClr val="00355F"/>
                </a:solidFill>
                <a:latin typeface="Brandon Grotesque Medium"/>
              </a:rPr>
              <a:t>Acompáñanos</a:t>
            </a:r>
            <a:r>
              <a:rPr lang="en-US" sz="3200" dirty="0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sz="3200" dirty="0" err="1">
                <a:solidFill>
                  <a:srgbClr val="00355F"/>
                </a:solidFill>
                <a:latin typeface="Brandon Grotesque Medium"/>
              </a:rPr>
              <a:t>en</a:t>
            </a:r>
            <a:r>
              <a:rPr lang="en-US" sz="3200" dirty="0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sz="3200" dirty="0" err="1">
                <a:solidFill>
                  <a:srgbClr val="00355F"/>
                </a:solidFill>
                <a:latin typeface="Brandon Grotesque Medium"/>
              </a:rPr>
              <a:t>el</a:t>
            </a:r>
            <a:r>
              <a:rPr lang="en-US" sz="3200" dirty="0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s-MX" sz="3200" b="1" i="1" dirty="0">
                <a:solidFill>
                  <a:srgbClr val="133A64"/>
                </a:solidFill>
                <a:latin typeface="Brandon Grotesque Medium"/>
              </a:rPr>
              <a:t>Día de Caminar a la Escuela</a:t>
            </a:r>
            <a:r>
              <a:rPr lang="en-US" sz="3200" b="1" dirty="0">
                <a:solidFill>
                  <a:srgbClr val="0C8DA9"/>
                </a:solidFill>
                <a:latin typeface="Brandon Grotesque Medium"/>
              </a:rPr>
              <a:t> </a:t>
            </a:r>
            <a:r>
              <a:rPr lang="en-US" sz="3200" dirty="0" err="1">
                <a:solidFill>
                  <a:srgbClr val="00355F"/>
                </a:solidFill>
                <a:latin typeface="Brandon Grotesque Medium"/>
              </a:rPr>
              <a:t>en</a:t>
            </a:r>
            <a:r>
              <a:rPr lang="en-US" sz="3200" dirty="0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sz="3200" b="1" dirty="0">
                <a:solidFill>
                  <a:srgbClr val="0C8DA9"/>
                </a:solidFill>
                <a:latin typeface="Brandon Grotesque Medium"/>
              </a:rPr>
              <a:t>[Name of School] </a:t>
            </a:r>
            <a:r>
              <a:rPr lang="en-US" sz="3200" dirty="0" err="1">
                <a:solidFill>
                  <a:srgbClr val="00355F"/>
                </a:solidFill>
                <a:latin typeface="Brandon Grotesque Medium"/>
              </a:rPr>
              <a:t>el</a:t>
            </a:r>
            <a:r>
              <a:rPr lang="en-US" sz="3200" b="1" dirty="0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sz="3200" b="1" dirty="0">
                <a:solidFill>
                  <a:srgbClr val="5CB942"/>
                </a:solidFill>
                <a:latin typeface="Brandon Grotesque Medium"/>
              </a:rPr>
              <a:t>October 9</a:t>
            </a:r>
            <a:r>
              <a:rPr lang="en-US" sz="3200" b="1" baseline="30000" dirty="0">
                <a:solidFill>
                  <a:srgbClr val="5CB942"/>
                </a:solidFill>
                <a:latin typeface="Brandon Grotesque Medium"/>
              </a:rPr>
              <a:t>th</a:t>
            </a:r>
            <a:r>
              <a:rPr lang="en-US" sz="3200" b="1" dirty="0">
                <a:solidFill>
                  <a:srgbClr val="00355F"/>
                </a:solidFill>
                <a:latin typeface="Brandon Grotesque Medium"/>
              </a:rPr>
              <a:t>!</a:t>
            </a:r>
            <a:endParaRPr lang="en-US" sz="3200" dirty="0">
              <a:solidFill>
                <a:srgbClr val="00355F"/>
              </a:solidFill>
              <a:latin typeface="Brandon Grotesque Medium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3C8067-D462-493D-920D-A973305D7F23}"/>
              </a:ext>
            </a:extLst>
          </p:cNvPr>
          <p:cNvSpPr txBox="1"/>
          <p:nvPr/>
        </p:nvSpPr>
        <p:spPr>
          <a:xfrm>
            <a:off x="256160" y="8473661"/>
            <a:ext cx="4003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Para más información, contacta a:</a:t>
            </a:r>
            <a:endParaRPr lang="en-US" sz="2000" dirty="0">
              <a:solidFill>
                <a:srgbClr val="00355F"/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4D35B3-C9C6-4EA9-95F8-F7813996C69D}"/>
              </a:ext>
            </a:extLst>
          </p:cNvPr>
          <p:cNvSpPr txBox="1"/>
          <p:nvPr/>
        </p:nvSpPr>
        <p:spPr>
          <a:xfrm>
            <a:off x="256160" y="8881734"/>
            <a:ext cx="3846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[Name and role]</a:t>
            </a:r>
          </a:p>
          <a:p>
            <a:r>
              <a:rPr lang="en-US" sz="2000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[Phone number]</a:t>
            </a:r>
          </a:p>
          <a:p>
            <a:r>
              <a:rPr lang="en-US" sz="2000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[E-mail]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9C75AA-E400-8F00-156D-EBC8EB678B87}"/>
              </a:ext>
            </a:extLst>
          </p:cNvPr>
          <p:cNvSpPr/>
          <p:nvPr/>
        </p:nvSpPr>
        <p:spPr>
          <a:xfrm>
            <a:off x="317500" y="228600"/>
            <a:ext cx="7137400" cy="1688344"/>
          </a:xfrm>
          <a:prstGeom prst="rect">
            <a:avLst/>
          </a:prstGeom>
          <a:solidFill>
            <a:srgbClr val="133A64"/>
          </a:solidFill>
          <a:ln>
            <a:solidFill>
              <a:srgbClr val="133A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B27706-0391-D020-75EE-9A548C117423}"/>
              </a:ext>
            </a:extLst>
          </p:cNvPr>
          <p:cNvSpPr txBox="1"/>
          <p:nvPr/>
        </p:nvSpPr>
        <p:spPr>
          <a:xfrm>
            <a:off x="53" y="231305"/>
            <a:ext cx="7772294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Brandon Grotesque Regular" panose="020B0503020203060202"/>
              </a:rPr>
              <a:t>No te pierdas la diversión…</a:t>
            </a:r>
          </a:p>
          <a:p>
            <a:pPr algn="ctr"/>
            <a:r>
              <a:rPr lang="es-MX" sz="4400" b="1" dirty="0">
                <a:solidFill>
                  <a:schemeClr val="bg1"/>
                </a:solidFill>
                <a:latin typeface="Brandon Grotesque Regular" panose="020B0503020203060202"/>
              </a:rPr>
              <a:t>¡CAMINA A LA ESCUELA!</a:t>
            </a:r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C46A7E74-0ECD-2018-7100-FFC8857377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017" y="8397916"/>
            <a:ext cx="2493818" cy="149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40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B8CC2D5-60A5-4994-87B4-0748F7A921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0" y="157143"/>
            <a:ext cx="7659990" cy="97887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AE32B0-A5F5-4AC4-9CBA-107ECC24A314}"/>
              </a:ext>
            </a:extLst>
          </p:cNvPr>
          <p:cNvSpPr txBox="1"/>
          <p:nvPr/>
        </p:nvSpPr>
        <p:spPr>
          <a:xfrm>
            <a:off x="4087091" y="4890654"/>
            <a:ext cx="36853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>
                <a:solidFill>
                  <a:srgbClr val="7CC542"/>
                </a:solidFill>
                <a:latin typeface="Brandon Grotesque Regular" panose="020B0503020203060202" pitchFamily="34" charset="0"/>
              </a:rPr>
              <a:t>10.12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540110-0901-D31E-3AE0-FFFE74C752E0}"/>
              </a:ext>
            </a:extLst>
          </p:cNvPr>
          <p:cNvSpPr/>
          <p:nvPr/>
        </p:nvSpPr>
        <p:spPr>
          <a:xfrm>
            <a:off x="114982" y="1188660"/>
            <a:ext cx="7533775" cy="550969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B8A643-9D16-9B04-3EAB-4FFAAAA799D0}"/>
              </a:ext>
            </a:extLst>
          </p:cNvPr>
          <p:cNvSpPr txBox="1"/>
          <p:nvPr/>
        </p:nvSpPr>
        <p:spPr>
          <a:xfrm>
            <a:off x="163027" y="1190998"/>
            <a:ext cx="7501920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MX" sz="9600" b="1" dirty="0">
                <a:solidFill>
                  <a:srgbClr val="173A64"/>
                </a:solidFill>
                <a:latin typeface="Brandon Grotesque Regular" panose="020B0503020203060202"/>
              </a:rPr>
              <a:t>DÍA DE CAMINAR </a:t>
            </a:r>
            <a:r>
              <a:rPr lang="es-MX" sz="9600" dirty="0">
                <a:solidFill>
                  <a:srgbClr val="7CC542"/>
                </a:solidFill>
                <a:latin typeface="Brandon Grotesque Regular" panose="020B0503020203060202"/>
              </a:rPr>
              <a:t>A LA</a:t>
            </a:r>
            <a:r>
              <a:rPr lang="es-MX" sz="9600" b="1" dirty="0">
                <a:solidFill>
                  <a:srgbClr val="173A64"/>
                </a:solidFill>
                <a:latin typeface="Brandon Grotesque Regular" panose="020B0503020203060202"/>
              </a:rPr>
              <a:t>ESCUELA </a:t>
            </a:r>
            <a:endParaRPr lang="es-MX" sz="9600" dirty="0">
              <a:solidFill>
                <a:srgbClr val="7CC542"/>
              </a:solidFill>
              <a:latin typeface="Brandon Grotesque Regular" panose="020B050302020306020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5CC1CB-2CAA-F902-1B6B-D5C9E95B1EA7}"/>
              </a:ext>
            </a:extLst>
          </p:cNvPr>
          <p:cNvSpPr/>
          <p:nvPr/>
        </p:nvSpPr>
        <p:spPr>
          <a:xfrm>
            <a:off x="307553" y="7040223"/>
            <a:ext cx="7220262" cy="1097881"/>
          </a:xfrm>
          <a:prstGeom prst="rect">
            <a:avLst/>
          </a:prstGeom>
          <a:solidFill>
            <a:srgbClr val="008EA9"/>
          </a:solidFill>
          <a:ln>
            <a:solidFill>
              <a:srgbClr val="008E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D61F1D-ED1F-8218-5803-C1F4F1E5D7FA}"/>
              </a:ext>
            </a:extLst>
          </p:cNvPr>
          <p:cNvSpPr/>
          <p:nvPr/>
        </p:nvSpPr>
        <p:spPr>
          <a:xfrm>
            <a:off x="4081597" y="7184832"/>
            <a:ext cx="3558884" cy="1097881"/>
          </a:xfrm>
          <a:prstGeom prst="rect">
            <a:avLst/>
          </a:prstGeom>
          <a:solidFill>
            <a:srgbClr val="008EA9"/>
          </a:solidFill>
          <a:ln>
            <a:solidFill>
              <a:srgbClr val="008E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3E5A85-164A-0459-B16C-324025E6DDD5}"/>
              </a:ext>
            </a:extLst>
          </p:cNvPr>
          <p:cNvSpPr txBox="1"/>
          <p:nvPr/>
        </p:nvSpPr>
        <p:spPr>
          <a:xfrm>
            <a:off x="3942376" y="8614778"/>
            <a:ext cx="4003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Para más información, visite</a:t>
            </a:r>
            <a:endParaRPr lang="en-US" dirty="0">
              <a:solidFill>
                <a:schemeClr val="bg1"/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3621E5-D3F9-D3CF-5DC3-4D9A67B43A48}"/>
              </a:ext>
            </a:extLst>
          </p:cNvPr>
          <p:cNvSpPr txBox="1"/>
          <p:nvPr/>
        </p:nvSpPr>
        <p:spPr>
          <a:xfrm>
            <a:off x="243452" y="7040222"/>
            <a:ext cx="733267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600" b="1" dirty="0">
                <a:solidFill>
                  <a:srgbClr val="173A64"/>
                </a:solidFill>
                <a:latin typeface="Brandon Grotesque Medium"/>
              </a:rPr>
              <a:t>Comienza el nuevo curso escolar con el pie derecho</a:t>
            </a:r>
          </a:p>
          <a:p>
            <a:pPr algn="r"/>
            <a:r>
              <a:rPr lang="es-MX" sz="2600" b="1" dirty="0">
                <a:solidFill>
                  <a:srgbClr val="173A64"/>
                </a:solidFill>
                <a:latin typeface="Brandon Grotesque Medium"/>
              </a:rPr>
              <a:t>…¡y con el izquierdo!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D644E7-DF33-B1E0-A80C-E145F6DAB5B0}"/>
              </a:ext>
            </a:extLst>
          </p:cNvPr>
          <p:cNvSpPr txBox="1"/>
          <p:nvPr/>
        </p:nvSpPr>
        <p:spPr>
          <a:xfrm>
            <a:off x="4313172" y="5282630"/>
            <a:ext cx="444542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MX" sz="9650" b="1" dirty="0">
                <a:solidFill>
                  <a:srgbClr val="7CC542"/>
                </a:solidFill>
                <a:latin typeface="Brandon Grotesque Regular"/>
              </a:rPr>
              <a:t>10.19</a:t>
            </a:r>
            <a:endParaRPr lang="en-US" sz="965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0850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DCF56443-A585-4D6A-83E6-7B7DDAA5DC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475"/>
            <a:ext cx="7772400" cy="97688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C55236-E7A3-4CFC-B8C7-498117B931C5}"/>
              </a:ext>
            </a:extLst>
          </p:cNvPr>
          <p:cNvSpPr txBox="1"/>
          <p:nvPr/>
        </p:nvSpPr>
        <p:spPr>
          <a:xfrm>
            <a:off x="221945" y="6317672"/>
            <a:ext cx="69959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7CC542"/>
                </a:solidFill>
                <a:latin typeface="Brandon Grotesque Regular" panose="020B0503020203060202" pitchFamily="34" charset="0"/>
              </a:rPr>
              <a:t>October 12th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F61871-8463-0148-B050-70D6D79B90E2}"/>
              </a:ext>
            </a:extLst>
          </p:cNvPr>
          <p:cNvSpPr/>
          <p:nvPr/>
        </p:nvSpPr>
        <p:spPr>
          <a:xfrm>
            <a:off x="131040" y="1257300"/>
            <a:ext cx="7501659" cy="59182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46449A-4E09-97A6-B14F-81D93E932608}"/>
              </a:ext>
            </a:extLst>
          </p:cNvPr>
          <p:cNvSpPr txBox="1"/>
          <p:nvPr/>
        </p:nvSpPr>
        <p:spPr>
          <a:xfrm>
            <a:off x="130909" y="1705166"/>
            <a:ext cx="7534038" cy="54770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MX" sz="8800" b="1" dirty="0">
                <a:solidFill>
                  <a:srgbClr val="173A64"/>
                </a:solidFill>
                <a:latin typeface="Brandon Grotesque Regular" panose="020B0503020203060202"/>
              </a:rPr>
              <a:t>DÍA DE CAMINAR </a:t>
            </a:r>
            <a:r>
              <a:rPr lang="es-MX" sz="8800" dirty="0">
                <a:solidFill>
                  <a:srgbClr val="7CC542"/>
                </a:solidFill>
                <a:latin typeface="Brandon Grotesque Regular" panose="020B0503020203060202"/>
              </a:rPr>
              <a:t>A LA </a:t>
            </a:r>
            <a:r>
              <a:rPr lang="es-MX" sz="8800" b="1" dirty="0">
                <a:solidFill>
                  <a:srgbClr val="173A64"/>
                </a:solidFill>
                <a:latin typeface="Brandon Grotesque Regular" panose="020B0503020203060202"/>
              </a:rPr>
              <a:t>ESCUELA </a:t>
            </a:r>
          </a:p>
          <a:p>
            <a:r>
              <a:rPr lang="es-MX" sz="8800" dirty="0">
                <a:solidFill>
                  <a:srgbClr val="7CC542"/>
                </a:solidFill>
                <a:latin typeface="Brandon Grotesque Regular" panose="020B0503020203060202"/>
              </a:rPr>
              <a:t>9 de octubre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233157-ECB7-B695-CA99-DE9459FC1171}"/>
              </a:ext>
            </a:extLst>
          </p:cNvPr>
          <p:cNvSpPr/>
          <p:nvPr/>
        </p:nvSpPr>
        <p:spPr>
          <a:xfrm>
            <a:off x="334223" y="7322593"/>
            <a:ext cx="7268438" cy="889000"/>
          </a:xfrm>
          <a:prstGeom prst="rect">
            <a:avLst/>
          </a:prstGeom>
          <a:solidFill>
            <a:srgbClr val="008EA9"/>
          </a:solidFill>
          <a:ln>
            <a:solidFill>
              <a:srgbClr val="008E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8D6DF1-DDEF-0E50-8418-292820334803}"/>
              </a:ext>
            </a:extLst>
          </p:cNvPr>
          <p:cNvSpPr/>
          <p:nvPr/>
        </p:nvSpPr>
        <p:spPr>
          <a:xfrm>
            <a:off x="3977105" y="7474993"/>
            <a:ext cx="3777956" cy="1938992"/>
          </a:xfrm>
          <a:prstGeom prst="rect">
            <a:avLst/>
          </a:prstGeom>
          <a:solidFill>
            <a:srgbClr val="008EA9"/>
          </a:solidFill>
          <a:ln>
            <a:solidFill>
              <a:srgbClr val="008E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85D0C3-D35F-7142-B938-7CB93E03E1A2}"/>
              </a:ext>
            </a:extLst>
          </p:cNvPr>
          <p:cNvSpPr txBox="1"/>
          <p:nvPr/>
        </p:nvSpPr>
        <p:spPr>
          <a:xfrm>
            <a:off x="221945" y="7322593"/>
            <a:ext cx="726843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600" b="1" dirty="0">
                <a:solidFill>
                  <a:srgbClr val="173A64"/>
                </a:solidFill>
                <a:latin typeface="Brandon Grotesque Medium"/>
              </a:rPr>
              <a:t>Comienza el nuevo curso escolar con el pie derecho</a:t>
            </a:r>
          </a:p>
          <a:p>
            <a:pPr algn="r"/>
            <a:r>
              <a:rPr lang="es-MX" sz="2600" b="1" dirty="0">
                <a:solidFill>
                  <a:srgbClr val="173A64"/>
                </a:solidFill>
                <a:latin typeface="Brandon Grotesque Medium"/>
              </a:rPr>
              <a:t>…¡y con el izquierdo!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355467-F5F1-0967-66BD-B5E061BC3A3E}"/>
              </a:ext>
            </a:extLst>
          </p:cNvPr>
          <p:cNvSpPr txBox="1"/>
          <p:nvPr/>
        </p:nvSpPr>
        <p:spPr>
          <a:xfrm>
            <a:off x="3942376" y="9064675"/>
            <a:ext cx="4003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Para más información, visite</a:t>
            </a:r>
            <a:endParaRPr lang="en-US" dirty="0">
              <a:solidFill>
                <a:schemeClr val="bg1"/>
              </a:solidFill>
              <a:latin typeface="Brandon Grotesque Regular" panose="020B05030202030602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855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website&#10;&#10;Description automatically generated">
            <a:extLst>
              <a:ext uri="{FF2B5EF4-FFF2-40B4-BE49-F238E27FC236}">
                <a16:creationId xmlns:a16="http://schemas.microsoft.com/office/drawing/2014/main" id="{0F50E050-7F3E-4A8D-8BBE-B42BCA637B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"/>
          <a:stretch/>
        </p:blipFill>
        <p:spPr>
          <a:xfrm>
            <a:off x="20" y="10"/>
            <a:ext cx="7772380" cy="100583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A967D4-51E4-4A8F-9942-448DCCF5155C}"/>
              </a:ext>
            </a:extLst>
          </p:cNvPr>
          <p:cNvSpPr txBox="1"/>
          <p:nvPr/>
        </p:nvSpPr>
        <p:spPr>
          <a:xfrm>
            <a:off x="3956433" y="6425328"/>
            <a:ext cx="3525949" cy="18004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r"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dirty="0">
              <a:solidFill>
                <a:srgbClr val="00355F"/>
              </a:solidFill>
              <a:latin typeface="Brandon Grotesque Regular" panose="020B0503020203060202" pitchFamily="34" charset="0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465CB1-32DB-4D7C-BDC8-3F28E743E174}"/>
              </a:ext>
            </a:extLst>
          </p:cNvPr>
          <p:cNvSpPr txBox="1"/>
          <p:nvPr/>
        </p:nvSpPr>
        <p:spPr>
          <a:xfrm>
            <a:off x="128597" y="8792482"/>
            <a:ext cx="5189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Para más información, contacta a:</a:t>
            </a:r>
            <a:endParaRPr lang="en-US" sz="2000" dirty="0">
              <a:solidFill>
                <a:srgbClr val="00355F"/>
              </a:solidFill>
              <a:latin typeface="Brandon Grotesque Regular" panose="020B0503020203060202" pitchFamily="34" charset="0"/>
            </a:endParaRPr>
          </a:p>
          <a:p>
            <a:endParaRPr lang="en-US" sz="2000" dirty="0">
              <a:solidFill>
                <a:srgbClr val="00355F"/>
              </a:solidFill>
              <a:latin typeface="Brandon Grotesque Light" panose="020B0303020203060202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E897F1-152D-45C5-875A-EF12C374789E}"/>
              </a:ext>
            </a:extLst>
          </p:cNvPr>
          <p:cNvSpPr txBox="1"/>
          <p:nvPr/>
        </p:nvSpPr>
        <p:spPr>
          <a:xfrm>
            <a:off x="260782" y="9154133"/>
            <a:ext cx="7526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55F"/>
                </a:solidFill>
                <a:latin typeface="Brandon Grotesque Light" panose="020B0303020203060202" pitchFamily="34" charset="0"/>
              </a:rPr>
              <a:t>[Name and role] | [Phone number] | [E-mail]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BA80E3-6A4D-4A85-9206-6E446BA411CD}"/>
              </a:ext>
            </a:extLst>
          </p:cNvPr>
          <p:cNvSpPr txBox="1"/>
          <p:nvPr/>
        </p:nvSpPr>
        <p:spPr>
          <a:xfrm>
            <a:off x="55911" y="5837524"/>
            <a:ext cx="7634783" cy="272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355F"/>
                </a:solidFill>
                <a:latin typeface="Brandon Grotesque Regular" panose="020B0503020203060202" pitchFamily="34" charset="0"/>
                <a:ea typeface="+mj-ea"/>
                <a:cs typeface="+mj-cs"/>
              </a:rPr>
              <a:t>Join us for </a:t>
            </a:r>
            <a:r>
              <a:rPr lang="en-US" sz="3600" b="1" i="1" dirty="0">
                <a:solidFill>
                  <a:srgbClr val="00355F"/>
                </a:solidFill>
                <a:latin typeface="Brandon Grotesque Regular" panose="020B0503020203060202" pitchFamily="34" charset="0"/>
                <a:ea typeface="+mj-ea"/>
                <a:cs typeface="+mj-cs"/>
              </a:rPr>
              <a:t>Walk to School Day </a:t>
            </a:r>
            <a:r>
              <a:rPr lang="en-US" sz="3600" dirty="0">
                <a:solidFill>
                  <a:srgbClr val="00355F"/>
                </a:solidFill>
                <a:latin typeface="Brandon Grotesque Regular" panose="020B0503020203060202" pitchFamily="34" charset="0"/>
                <a:ea typeface="+mj-ea"/>
                <a:cs typeface="+mj-cs"/>
              </a:rPr>
              <a:t>at </a:t>
            </a:r>
          </a:p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C8DA9"/>
                </a:solidFill>
                <a:latin typeface="Brandon Grotesque Regular" panose="020B0503020203060202" pitchFamily="34" charset="0"/>
                <a:ea typeface="+mj-ea"/>
                <a:cs typeface="+mj-cs"/>
              </a:rPr>
              <a:t>[NAME OF SCHOOL] </a:t>
            </a:r>
            <a:r>
              <a:rPr lang="en-US" sz="3200" dirty="0">
                <a:solidFill>
                  <a:srgbClr val="00355F"/>
                </a:solidFill>
                <a:latin typeface="Brandon Grotesque Regular" panose="020B0503020203060202" pitchFamily="34" charset="0"/>
                <a:ea typeface="+mj-ea"/>
                <a:cs typeface="+mj-cs"/>
              </a:rPr>
              <a:t>on</a:t>
            </a:r>
            <a:r>
              <a:rPr lang="en-US" sz="3200" b="1" dirty="0">
                <a:solidFill>
                  <a:srgbClr val="00355F"/>
                </a:solidFill>
                <a:latin typeface="Brandon Grotesque Regular" panose="020B0503020203060202" pitchFamily="34" charset="0"/>
                <a:ea typeface="+mj-ea"/>
                <a:cs typeface="+mj-cs"/>
              </a:rPr>
              <a:t> </a:t>
            </a:r>
            <a:r>
              <a:rPr lang="en-US" sz="3200" b="1" dirty="0">
                <a:solidFill>
                  <a:srgbClr val="7CC542"/>
                </a:solidFill>
                <a:latin typeface="Brandon Grotesque Regular" panose="020B0503020203060202" pitchFamily="34" charset="0"/>
                <a:ea typeface="+mj-ea"/>
                <a:cs typeface="+mj-cs"/>
              </a:rPr>
              <a:t>October 12</a:t>
            </a:r>
            <a:r>
              <a:rPr lang="en-US" sz="3200" b="1" baseline="30000" dirty="0">
                <a:solidFill>
                  <a:srgbClr val="7CC542"/>
                </a:solidFill>
                <a:latin typeface="Brandon Grotesque Regular" panose="020B0503020203060202" pitchFamily="34" charset="0"/>
                <a:ea typeface="+mj-ea"/>
                <a:cs typeface="+mj-cs"/>
              </a:rPr>
              <a:t>th</a:t>
            </a:r>
            <a:r>
              <a:rPr lang="en-US" sz="3200" b="1" dirty="0">
                <a:solidFill>
                  <a:srgbClr val="00355F"/>
                </a:solidFill>
                <a:latin typeface="Brandon Grotesque Regular" panose="020B0503020203060202" pitchFamily="34" charset="0"/>
                <a:ea typeface="+mj-ea"/>
                <a:cs typeface="+mj-cs"/>
              </a:rPr>
              <a:t>!</a:t>
            </a:r>
          </a:p>
          <a:p>
            <a:pPr algn="r"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dirty="0">
              <a:solidFill>
                <a:srgbClr val="00355F"/>
              </a:solidFill>
              <a:latin typeface="Brandon Grotesque Regular" panose="020B0503020203060202" pitchFamily="34" charset="0"/>
              <a:ea typeface="+mj-ea"/>
              <a:cs typeface="+mj-cs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dirty="0">
              <a:solidFill>
                <a:srgbClr val="00355F"/>
              </a:solidFill>
              <a:latin typeface="Brandon Grotesque Regular" panose="020B0503020203060202" pitchFamily="34" charset="0"/>
              <a:ea typeface="+mj-ea"/>
              <a:cs typeface="+mj-cs"/>
            </a:endParaRPr>
          </a:p>
          <a:p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C3A49B-5662-43FE-A439-EB66B3274C1E}"/>
              </a:ext>
            </a:extLst>
          </p:cNvPr>
          <p:cNvSpPr txBox="1"/>
          <p:nvPr/>
        </p:nvSpPr>
        <p:spPr>
          <a:xfrm>
            <a:off x="-13217" y="7030532"/>
            <a:ext cx="7798836" cy="1572866"/>
          </a:xfrm>
          <a:prstGeom prst="rect">
            <a:avLst/>
          </a:prstGeom>
          <a:solidFill>
            <a:srgbClr val="0C8DA9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800" u="sng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¿Por qué comenzar el día escolar caminando</a:t>
            </a:r>
            <a:r>
              <a:rPr lang="en-US" sz="2800" u="sng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en-US" sz="2000" b="0" i="0" dirty="0">
                <a:solidFill>
                  <a:schemeClr val="bg1"/>
                </a:solidFill>
                <a:effectLst/>
                <a:latin typeface="Brandon Grotesque Light"/>
              </a:rPr>
              <a:t>¡Es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Brandon Grotesque Light"/>
              </a:rPr>
              <a:t>divertido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Brandon Grotesque Light"/>
              </a:rPr>
              <a:t>!</a:t>
            </a:r>
            <a:r>
              <a:rPr lang="en-US" sz="2000" dirty="0">
                <a:solidFill>
                  <a:schemeClr val="bg1"/>
                </a:solidFill>
                <a:latin typeface="Brandon Grotesque Light"/>
              </a:rPr>
              <a:t> </a:t>
            </a:r>
            <a:r>
              <a:rPr lang="en-US" b="0" i="0" dirty="0">
                <a:solidFill>
                  <a:schemeClr val="bg1"/>
                </a:solidFill>
                <a:effectLst/>
                <a:latin typeface="Brandon Grotesque Light"/>
              </a:rPr>
              <a:t>• </a:t>
            </a:r>
            <a:r>
              <a:rPr lang="es-MX" b="0" i="0" dirty="0">
                <a:solidFill>
                  <a:schemeClr val="bg1"/>
                </a:solidFill>
                <a:effectLst/>
                <a:latin typeface="Brandon Grotesque Light"/>
              </a:rPr>
              <a:t>Más tiempo con la familia y amigos</a:t>
            </a:r>
            <a:r>
              <a:rPr lang="es-MX" dirty="0">
                <a:solidFill>
                  <a:schemeClr val="bg1"/>
                </a:solidFill>
                <a:latin typeface="Brandon Grotesque Light"/>
              </a:rPr>
              <a:t> </a:t>
            </a:r>
            <a:r>
              <a:rPr lang="en-US" dirty="0">
                <a:solidFill>
                  <a:schemeClr val="bg1"/>
                </a:solidFill>
                <a:latin typeface="Brandon Grotesque Light"/>
              </a:rPr>
              <a:t> </a:t>
            </a:r>
            <a:r>
              <a:rPr lang="en-US" b="0" i="0" dirty="0">
                <a:solidFill>
                  <a:schemeClr val="bg1"/>
                </a:solidFill>
                <a:effectLst/>
                <a:latin typeface="Brandon Grotesque Light"/>
              </a:rPr>
              <a:t>•</a:t>
            </a:r>
            <a:r>
              <a:rPr lang="en-US" dirty="0">
                <a:solidFill>
                  <a:schemeClr val="bg1"/>
                </a:solidFill>
                <a:latin typeface="Brandon Grotesque Light"/>
              </a:rPr>
              <a:t> Activa </a:t>
            </a:r>
            <a:r>
              <a:rPr lang="en-US" dirty="0" err="1">
                <a:solidFill>
                  <a:schemeClr val="bg1"/>
                </a:solidFill>
                <a:latin typeface="Brandon Grotesque Light"/>
              </a:rPr>
              <a:t>tu</a:t>
            </a:r>
            <a:r>
              <a:rPr lang="en-US" dirty="0">
                <a:solidFill>
                  <a:schemeClr val="bg1"/>
                </a:solidFill>
                <a:latin typeface="Brandon Grotesque Ligh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randon Grotesque Light"/>
              </a:rPr>
              <a:t>cerebro</a:t>
            </a:r>
            <a:r>
              <a:rPr lang="en-US" dirty="0">
                <a:solidFill>
                  <a:schemeClr val="bg1"/>
                </a:solidFill>
                <a:latin typeface="Brandon Grotesque Light"/>
              </a:rPr>
              <a:t> 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pPr algn="ctr">
              <a:lnSpc>
                <a:spcPct val="150000"/>
              </a:lnSpc>
            </a:pPr>
            <a:r>
              <a:rPr lang="en-US" b="0" i="0" dirty="0">
                <a:solidFill>
                  <a:schemeClr val="bg1"/>
                </a:solidFill>
                <a:effectLst/>
                <a:latin typeface="Brandon Grotesque Light"/>
              </a:rPr>
              <a:t>• </a:t>
            </a:r>
            <a:r>
              <a:rPr lang="en-US" dirty="0">
                <a:solidFill>
                  <a:schemeClr val="bg1"/>
                </a:solidFill>
                <a:latin typeface="Brandon Grotesque Light"/>
              </a:rPr>
              <a:t>Ayuda al medio </a:t>
            </a:r>
            <a:r>
              <a:rPr lang="en-US" dirty="0" err="1">
                <a:solidFill>
                  <a:schemeClr val="bg1"/>
                </a:solidFill>
                <a:latin typeface="Brandon Grotesque Light"/>
              </a:rPr>
              <a:t>ambiente</a:t>
            </a:r>
            <a:r>
              <a:rPr lang="en-US" dirty="0">
                <a:solidFill>
                  <a:schemeClr val="bg1"/>
                </a:solidFill>
                <a:latin typeface="Brandon Grotesque Light"/>
              </a:rPr>
              <a:t> </a:t>
            </a:r>
            <a:r>
              <a:rPr lang="en-US" b="0" i="0" dirty="0">
                <a:solidFill>
                  <a:schemeClr val="bg1"/>
                </a:solidFill>
                <a:effectLst/>
                <a:latin typeface="Brandon Grotesque Light"/>
              </a:rPr>
              <a:t>•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Brandon Grotesque Light"/>
              </a:rPr>
              <a:t>Conoce</a:t>
            </a:r>
            <a:r>
              <a:rPr lang="en-US" b="0" i="0" dirty="0">
                <a:solidFill>
                  <a:schemeClr val="bg1"/>
                </a:solidFill>
                <a:effectLst/>
                <a:latin typeface="Brandon Grotesque Light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Brandon Grotesque Light"/>
              </a:rPr>
              <a:t>tu</a:t>
            </a:r>
            <a:r>
              <a:rPr lang="en-US" b="0" i="0" dirty="0">
                <a:solidFill>
                  <a:schemeClr val="bg1"/>
                </a:solidFill>
                <a:effectLst/>
                <a:latin typeface="Brandon Grotesque Light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Brandon Grotesque Light"/>
              </a:rPr>
              <a:t>vecindario</a:t>
            </a:r>
            <a:endParaRPr lang="en-US" dirty="0">
              <a:solidFill>
                <a:schemeClr val="bg1"/>
              </a:solidFill>
              <a:latin typeface="Brandon Grotesque Ligh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5E2F0D-CAF5-4790-8771-5CB671F88406}"/>
              </a:ext>
            </a:extLst>
          </p:cNvPr>
          <p:cNvSpPr txBox="1"/>
          <p:nvPr/>
        </p:nvSpPr>
        <p:spPr>
          <a:xfrm>
            <a:off x="259358" y="9552968"/>
            <a:ext cx="5458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55F"/>
                </a:solidFill>
                <a:latin typeface="Brandon Grotesque Light" panose="020B0303020203060202" pitchFamily="34" charset="0"/>
              </a:rPr>
              <a:t>www.mnsaferoutestoschool.org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119B83-B865-D7AA-556F-E6C87F1F88E7}"/>
              </a:ext>
            </a:extLst>
          </p:cNvPr>
          <p:cNvSpPr/>
          <p:nvPr/>
        </p:nvSpPr>
        <p:spPr>
          <a:xfrm>
            <a:off x="55911" y="2784847"/>
            <a:ext cx="7634782" cy="1767025"/>
          </a:xfrm>
          <a:prstGeom prst="rect">
            <a:avLst/>
          </a:prstGeom>
          <a:solidFill>
            <a:srgbClr val="133A64"/>
          </a:solidFill>
          <a:ln>
            <a:solidFill>
              <a:srgbClr val="133A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29A489-0C2B-4CA4-3A8D-32EB4BC1124B}"/>
              </a:ext>
            </a:extLst>
          </p:cNvPr>
          <p:cNvSpPr txBox="1"/>
          <p:nvPr/>
        </p:nvSpPr>
        <p:spPr>
          <a:xfrm>
            <a:off x="307534" y="2783833"/>
            <a:ext cx="72230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chemeClr val="bg1"/>
                </a:solidFill>
                <a:latin typeface="Brandon Grotesque Regular" panose="020B0503020203060202"/>
              </a:rPr>
              <a:t>Este año, da un gran paso adelante…</a:t>
            </a:r>
          </a:p>
          <a:p>
            <a:r>
              <a:rPr lang="es-MX" sz="4800" dirty="0">
                <a:solidFill>
                  <a:srgbClr val="7CC542"/>
                </a:solidFill>
                <a:latin typeface="Brandon Grotesque Regular" panose="020B0503020203060202"/>
              </a:rPr>
              <a:t>¡CAMINA A LA ESCUELA!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016716-D817-2064-F3CB-A6F036DFB871}"/>
              </a:ext>
            </a:extLst>
          </p:cNvPr>
          <p:cNvSpPr/>
          <p:nvPr/>
        </p:nvSpPr>
        <p:spPr>
          <a:xfrm>
            <a:off x="131040" y="5836330"/>
            <a:ext cx="7559653" cy="107721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064774-534B-1441-555E-EFB53369897A}"/>
              </a:ext>
            </a:extLst>
          </p:cNvPr>
          <p:cNvSpPr txBox="1"/>
          <p:nvPr/>
        </p:nvSpPr>
        <p:spPr>
          <a:xfrm>
            <a:off x="-15330" y="5753410"/>
            <a:ext cx="770602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dirty="0" err="1">
                <a:solidFill>
                  <a:srgbClr val="00355F"/>
                </a:solidFill>
                <a:latin typeface="Brandon Grotesque Medium"/>
              </a:rPr>
              <a:t>Acompáñanos</a:t>
            </a:r>
            <a:r>
              <a:rPr lang="en-US" sz="2800" dirty="0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sz="2800" dirty="0" err="1">
                <a:solidFill>
                  <a:srgbClr val="00355F"/>
                </a:solidFill>
                <a:latin typeface="Brandon Grotesque Medium"/>
              </a:rPr>
              <a:t>en</a:t>
            </a:r>
            <a:r>
              <a:rPr lang="en-US" sz="2800" dirty="0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sz="2800" dirty="0" err="1">
                <a:solidFill>
                  <a:srgbClr val="00355F"/>
                </a:solidFill>
                <a:latin typeface="Brandon Grotesque Medium"/>
              </a:rPr>
              <a:t>el</a:t>
            </a:r>
            <a:r>
              <a:rPr lang="en-US" sz="2800" dirty="0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s-MX" sz="2800" b="1" i="1" dirty="0">
                <a:solidFill>
                  <a:srgbClr val="133A64"/>
                </a:solidFill>
                <a:latin typeface="Brandon Grotesque Medium"/>
              </a:rPr>
              <a:t>Día de </a:t>
            </a:r>
            <a:r>
              <a:rPr lang="es-MX" sz="2400" b="1" i="1" dirty="0">
                <a:solidFill>
                  <a:srgbClr val="133A64"/>
                </a:solidFill>
                <a:latin typeface="Brandon Grotesque Medium"/>
              </a:rPr>
              <a:t>Caminar</a:t>
            </a:r>
            <a:r>
              <a:rPr lang="es-MX" sz="2800" b="1" i="1" dirty="0">
                <a:solidFill>
                  <a:srgbClr val="133A64"/>
                </a:solidFill>
                <a:latin typeface="Brandon Grotesque Medium"/>
              </a:rPr>
              <a:t> a la Escuela</a:t>
            </a:r>
            <a:r>
              <a:rPr lang="en-US" sz="2800" b="1" dirty="0">
                <a:solidFill>
                  <a:srgbClr val="0C8DA9"/>
                </a:solidFill>
                <a:latin typeface="Brandon Grotesque Medium"/>
              </a:rPr>
              <a:t> </a:t>
            </a:r>
            <a:r>
              <a:rPr lang="en-US" sz="2800" dirty="0" err="1">
                <a:solidFill>
                  <a:srgbClr val="00355F"/>
                </a:solidFill>
                <a:latin typeface="Brandon Grotesque Medium"/>
              </a:rPr>
              <a:t>en</a:t>
            </a:r>
            <a:r>
              <a:rPr lang="en-US" sz="2800" dirty="0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sz="2800" b="1" dirty="0">
                <a:solidFill>
                  <a:srgbClr val="0C8DA9"/>
                </a:solidFill>
                <a:latin typeface="Brandon Grotesque Medium"/>
              </a:rPr>
              <a:t>[Name of School] </a:t>
            </a:r>
            <a:r>
              <a:rPr lang="en-US" sz="2800" dirty="0" err="1">
                <a:solidFill>
                  <a:srgbClr val="00355F"/>
                </a:solidFill>
                <a:latin typeface="Brandon Grotesque Medium"/>
              </a:rPr>
              <a:t>el</a:t>
            </a:r>
            <a:r>
              <a:rPr lang="en-US" sz="2800" b="1" dirty="0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sz="2800" b="1" dirty="0">
                <a:solidFill>
                  <a:srgbClr val="5CB942"/>
                </a:solidFill>
                <a:latin typeface="Brandon Grotesque Medium"/>
              </a:rPr>
              <a:t>October 9</a:t>
            </a:r>
            <a:r>
              <a:rPr lang="en-US" sz="2800" b="1" baseline="30000" dirty="0">
                <a:solidFill>
                  <a:srgbClr val="5CB942"/>
                </a:solidFill>
                <a:latin typeface="Brandon Grotesque Medium"/>
              </a:rPr>
              <a:t>th</a:t>
            </a:r>
            <a:r>
              <a:rPr lang="en-US" sz="2800" b="1" dirty="0">
                <a:solidFill>
                  <a:srgbClr val="00355F"/>
                </a:solidFill>
                <a:latin typeface="Brandon Grotesque Medium"/>
              </a:rPr>
              <a:t>!</a:t>
            </a:r>
            <a:endParaRPr lang="en-US" sz="2800" dirty="0">
              <a:solidFill>
                <a:srgbClr val="00355F"/>
              </a:solidFill>
              <a:latin typeface="Brandon Grotesq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702626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E43FD07A3889409C2D9FB5CC2AD1DE" ma:contentTypeVersion="13" ma:contentTypeDescription="Create a new document." ma:contentTypeScope="" ma:versionID="565910aa426bdef55dff8c911d6d4e0c">
  <xsd:schema xmlns:xsd="http://www.w3.org/2001/XMLSchema" xmlns:xs="http://www.w3.org/2001/XMLSchema" xmlns:p="http://schemas.microsoft.com/office/2006/metadata/properties" xmlns:ns2="3714cc0a-b534-4937-bc8f-afb1b100ad07" xmlns:ns3="56514d34-518a-4c8c-af25-49ec28872a7e" targetNamespace="http://schemas.microsoft.com/office/2006/metadata/properties" ma:root="true" ma:fieldsID="5bd5750a7c5930b69e4d439de17ccdd4" ns2:_="" ns3:_="">
    <xsd:import namespace="3714cc0a-b534-4937-bc8f-afb1b100ad07"/>
    <xsd:import namespace="56514d34-518a-4c8c-af25-49ec28872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14cc0a-b534-4937-bc8f-afb1b100ad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19cb8a3-2c43-49ff-bdd4-56a41dc47c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514d34-518a-4c8c-af25-49ec28872a7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5b87e3ab-71da-4503-8d05-f348ae95a0b5}" ma:internalName="TaxCatchAll" ma:showField="CatchAllData" ma:web="56514d34-518a-4c8c-af25-49ec28872a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6514d34-518a-4c8c-af25-49ec28872a7e" xsi:nil="true"/>
    <lcf76f155ced4ddcb4097134ff3c332f xmlns="3714cc0a-b534-4937-bc8f-afb1b100ad0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C29CD1-75D0-4E6D-BA30-4E271C96A6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14cc0a-b534-4937-bc8f-afb1b100ad07"/>
    <ds:schemaRef ds:uri="56514d34-518a-4c8c-af25-49ec28872a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2617BC4-1E00-4C04-907E-B58F114CF4B8}">
  <ds:schemaRefs>
    <ds:schemaRef ds:uri="http://schemas.microsoft.com/office/2006/documentManagement/types"/>
    <ds:schemaRef ds:uri="e3468907-a698-479b-8007-358aebef40ae"/>
    <ds:schemaRef ds:uri="http://schemas.openxmlformats.org/package/2006/metadata/core-properties"/>
    <ds:schemaRef ds:uri="http://purl.org/dc/terms/"/>
    <ds:schemaRef ds:uri="a074c3bc-21a4-4771-acfe-b989cfb31b81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  <ds:schemaRef ds:uri="56514d34-518a-4c8c-af25-49ec28872a7e"/>
    <ds:schemaRef ds:uri="3714cc0a-b534-4937-bc8f-afb1b100ad07"/>
  </ds:schemaRefs>
</ds:datastoreItem>
</file>

<file path=customXml/itemProps3.xml><?xml version="1.0" encoding="utf-8"?>
<ds:datastoreItem xmlns:ds="http://schemas.openxmlformats.org/officeDocument/2006/customXml" ds:itemID="{1C5AB5C9-3299-470A-BBA0-3A8CFDDDCA3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b14b046-24c4-4519-8f26-b89c2159828c}" enabled="0" method="" siteId="{eb14b046-24c4-4519-8f26-b89c2159828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10503</TotalTime>
  <Words>220</Words>
  <Application>Microsoft Office PowerPoint</Application>
  <PresentationFormat>Custom</PresentationFormat>
  <Paragraphs>30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School Here</dc:title>
  <dc:creator>Connor Cox</dc:creator>
  <cp:lastModifiedBy>Pooler, Michelle (DOT)</cp:lastModifiedBy>
  <cp:revision>123</cp:revision>
  <dcterms:created xsi:type="dcterms:W3CDTF">2016-08-26T20:26:34Z</dcterms:created>
  <dcterms:modified xsi:type="dcterms:W3CDTF">2024-06-17T19:29:28Z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0x010100B6E43FD07A3889409C2D9FB5CC2AD1DE</vt:lpwstr>
  </property>
  <property fmtid="{D5CDD505-2E9C-101B-9397-08002B2CF9AE}" pid="3" name="MediaServiceImageTags">
    <vt:lpwstr/>
  </property>
</Properties>
</file>