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60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8D6"/>
    <a:srgbClr val="D5D4D2"/>
    <a:srgbClr val="3B4D95"/>
    <a:srgbClr val="3B4D9E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4DE0A-B74D-9811-083B-319CE8B73962}" v="6" dt="2024-06-10T15:30:53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95" d="100"/>
          <a:sy n="95" d="100"/>
        </p:scale>
        <p:origin x="1104" y="-26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3154DE0A-B74D-9811-083B-319CE8B73962}"/>
    <pc:docChg chg="modSld">
      <pc:chgData name="Kalow, Sophie (She/Her/Hers) (DOT)" userId="S::sophie.kalow@state.mn.us::3630984d-3d67-467a-b004-b0ced724a802" providerId="AD" clId="Web-{3154DE0A-B74D-9811-083B-319CE8B73962}" dt="2024-06-10T15:30:52.791" v="3" actId="20577"/>
      <pc:docMkLst>
        <pc:docMk/>
      </pc:docMkLst>
      <pc:sldChg chg="modSp">
        <pc:chgData name="Kalow, Sophie (She/Her/Hers) (DOT)" userId="S::sophie.kalow@state.mn.us::3630984d-3d67-467a-b004-b0ced724a802" providerId="AD" clId="Web-{3154DE0A-B74D-9811-083B-319CE8B73962}" dt="2024-06-10T15:30:52.791" v="3" actId="20577"/>
        <pc:sldMkLst>
          <pc:docMk/>
          <pc:sldMk cId="2508727666" sldId="260"/>
        </pc:sldMkLst>
        <pc:spChg chg="mod">
          <ac:chgData name="Kalow, Sophie (She/Her/Hers) (DOT)" userId="S::sophie.kalow@state.mn.us::3630984d-3d67-467a-b004-b0ced724a802" providerId="AD" clId="Web-{3154DE0A-B74D-9811-083B-319CE8B73962}" dt="2024-06-10T15:30:49.869" v="1" actId="20577"/>
          <ac:spMkLst>
            <pc:docMk/>
            <pc:sldMk cId="2508727666" sldId="260"/>
            <ac:spMk id="10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3154DE0A-B74D-9811-083B-319CE8B73962}" dt="2024-06-10T15:30:52.791" v="3" actId="20577"/>
          <ac:spMkLst>
            <pc:docMk/>
            <pc:sldMk cId="2508727666" sldId="260"/>
            <ac:spMk id="2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sidewalk&#10;&#10;Description automatically generated with low confidence">
            <a:extLst>
              <a:ext uri="{FF2B5EF4-FFF2-40B4-BE49-F238E27FC236}">
                <a16:creationId xmlns:a16="http://schemas.microsoft.com/office/drawing/2014/main" id="{E1D0D2EF-9B2A-47B7-AB5B-830E7AF1F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EEA60-F8EB-05A8-8520-492127AA5D72}"/>
              </a:ext>
            </a:extLst>
          </p:cNvPr>
          <p:cNvSpPr txBox="1"/>
          <p:nvPr/>
        </p:nvSpPr>
        <p:spPr>
          <a:xfrm>
            <a:off x="5546690" y="469231"/>
            <a:ext cx="2140299" cy="3046988"/>
          </a:xfrm>
          <a:prstGeom prst="rect">
            <a:avLst/>
          </a:prstGeom>
          <a:solidFill>
            <a:srgbClr val="D5D4D2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3B4D95"/>
                </a:solidFill>
              </a:rPr>
              <a:t>¡</a:t>
            </a:r>
            <a:r>
              <a:rPr lang="es-MX" sz="3200" b="1" i="1" dirty="0">
                <a:solidFill>
                  <a:srgbClr val="3B4D95"/>
                </a:solidFill>
              </a:rPr>
              <a:t>Comienza el año escolar con un hábito nuevo y saludable</a:t>
            </a:r>
            <a:r>
              <a:rPr lang="en-US" sz="3200" b="1" i="1" dirty="0">
                <a:solidFill>
                  <a:srgbClr val="3B4D95"/>
                </a:solidFill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3C812-214D-5455-5ED3-B66FA90CB6B5}"/>
              </a:ext>
            </a:extLst>
          </p:cNvPr>
          <p:cNvSpPr txBox="1"/>
          <p:nvPr/>
        </p:nvSpPr>
        <p:spPr>
          <a:xfrm>
            <a:off x="221063" y="6329948"/>
            <a:ext cx="2140299" cy="2062103"/>
          </a:xfrm>
          <a:prstGeom prst="rect">
            <a:avLst/>
          </a:prstGeom>
          <a:solidFill>
            <a:srgbClr val="D9D8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3B4D95"/>
                </a:solidFill>
                <a:latin typeface="Brandon Grotesque Bold" panose="020B0803020203060202" pitchFamily="34" charset="0"/>
              </a:rPr>
              <a:t>¡Deja de conducir - sal a la calle!</a:t>
            </a:r>
            <a:endParaRPr lang="en-US" sz="3200" b="1" dirty="0">
              <a:solidFill>
                <a:srgbClr val="3B4D95"/>
              </a:solidFill>
              <a:latin typeface="Brandon Grotesque Bold" panose="020B08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02234" y="1179860"/>
            <a:ext cx="3850667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Estimado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padre/tutor de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Empieza el año escolar con un hábito nuevo y saludable con tus hijos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i="1" dirty="0">
                <a:latin typeface="Verdana"/>
                <a:ea typeface="Verdana"/>
                <a:cs typeface="Verdana" panose="020B0604030504040204" pitchFamily="34" charset="0"/>
              </a:rPr>
              <a:t>El</a:t>
            </a:r>
            <a:r>
              <a:rPr lang="en-US" sz="1100" b="1" i="1" dirty="0">
                <a:latin typeface="Verdana"/>
                <a:ea typeface="Verdana"/>
                <a:cs typeface="Verdana" panose="020B0604030504040204" pitchFamily="34" charset="0"/>
              </a:rPr>
              <a:t> 9 de </a:t>
            </a:r>
            <a:r>
              <a:rPr lang="en-US" sz="1100" b="1" i="1" dirty="0" err="1">
                <a:latin typeface="Verdana"/>
                <a:ea typeface="Verdana"/>
                <a:cs typeface="Verdana" panose="020B0604030504040204" pitchFamily="34" charset="0"/>
              </a:rPr>
              <a:t>octubre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el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MX" sz="1100" b="1" dirty="0">
                <a:latin typeface="Verdana"/>
                <a:ea typeface="Verdana"/>
                <a:cs typeface="Verdana" panose="020B0604030504040204" pitchFamily="34" charset="0"/>
              </a:rPr>
              <a:t>Día de caminar a la escuela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MX" sz="1100" dirty="0">
                <a:latin typeface="Verdana"/>
                <a:ea typeface="Verdana"/>
                <a:cs typeface="Verdana" panose="020B0604030504040204" pitchFamily="34" charset="0"/>
              </a:rPr>
              <a:t>un evento anual internacional que fomenta que los niños caminen a la escuela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caminando o en bicicleta a la escuela con regularidad proporciona beneficios para la salud y ayuda a los niños a concentrarse en la escuela.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obtener más información sobre las actividades del Día de Caminar a la Escuela en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al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electrónico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Caminemos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juntos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P.D. También tenemos oportunidades de ser voluntario en el Día de caminar a la escuela. Contacta 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32432" y="831756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32432" y="872460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32432" y="913164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2432" y="953537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32432" y="324912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32432" y="365617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2432" y="406321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32432" y="446694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98833" y="33421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98833" y="54080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02234" y="6207011"/>
            <a:ext cx="3743861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Estimado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padre/tutor de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Empieza el año escolar con un hábito nuevo y saludable con tus hijos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i="1" dirty="0">
                <a:latin typeface="Verdana"/>
                <a:ea typeface="Verdana"/>
                <a:cs typeface="Verdana" panose="020B0604030504040204" pitchFamily="34" charset="0"/>
              </a:rPr>
              <a:t>El</a:t>
            </a:r>
            <a:r>
              <a:rPr lang="en-US" sz="1100" b="1" i="1" dirty="0">
                <a:latin typeface="Verdana"/>
                <a:ea typeface="Verdana"/>
                <a:cs typeface="Verdana" panose="020B0604030504040204" pitchFamily="34" charset="0"/>
              </a:rPr>
              <a:t> 9 de </a:t>
            </a:r>
            <a:r>
              <a:rPr lang="en-US" sz="1100" b="1" i="1" dirty="0" err="1">
                <a:latin typeface="Verdana"/>
                <a:ea typeface="Verdana"/>
                <a:cs typeface="Verdana" panose="020B0604030504040204" pitchFamily="34" charset="0"/>
              </a:rPr>
              <a:t>octubre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el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MX" sz="1100" b="1" dirty="0">
                <a:latin typeface="Verdana"/>
                <a:ea typeface="Verdana"/>
                <a:cs typeface="Verdana" panose="020B0604030504040204" pitchFamily="34" charset="0"/>
              </a:rPr>
              <a:t>Día de caminar a la escuela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MX" sz="1100" dirty="0">
                <a:latin typeface="Verdana"/>
                <a:ea typeface="Verdana"/>
                <a:cs typeface="Verdana" panose="020B0604030504040204" pitchFamily="34" charset="0"/>
              </a:rPr>
              <a:t>un evento anual internacional que fomenta que los niños caminen a la escuela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caminando o en bicicleta a la escuela con regularidad proporciona beneficios para la salud y ayuda a los niños a concentrarse en la escuela.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obtener más información sobre las actividades del Día de Caminar a la Escuela en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al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electrónico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Caminemos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juntos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P.D. También tenemos oportunidades de ser voluntario en el Día de caminar a la escuela. Contacta 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0C2DB5D-9ECB-4624-96DD-FC7C68E32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6" y="87346"/>
            <a:ext cx="1635198" cy="98146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0439222-78A1-4D1B-AD8B-207BCF8E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2" y="5105668"/>
            <a:ext cx="1635198" cy="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7F9025-33D2-44EA-BE77-347CEA54D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AD73BB-A453-4FFF-8638-5C1D4B44D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C342C-4B8D-467B-91CA-8F329AAF02DB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3468907-a698-479b-8007-358aebef40ae"/>
    <ds:schemaRef ds:uri="a074c3bc-21a4-4771-acfe-b989cfb31b81"/>
    <ds:schemaRef ds:uri="http://purl.org/dc/dcmitype/"/>
    <ds:schemaRef ds:uri="56514d34-518a-4c8c-af25-49ec28872a7e"/>
    <ds:schemaRef ds:uri="3714cc0a-b534-4937-bc8f-afb1b100ad07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320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60</cp:revision>
  <dcterms:created xsi:type="dcterms:W3CDTF">2016-08-26T20:26:34Z</dcterms:created>
  <dcterms:modified xsi:type="dcterms:W3CDTF">2024-06-10T15:30:58Z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