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D9D9D7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EBD60-08C2-243E-A3FB-A43BF936C7CE}" v="7" dt="2024-06-10T15:29:56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3" autoAdjust="0"/>
    <p:restoredTop sz="94660"/>
  </p:normalViewPr>
  <p:slideViewPr>
    <p:cSldViewPr snapToGrid="0">
      <p:cViewPr>
        <p:scale>
          <a:sx n="90" d="100"/>
          <a:sy n="90" d="100"/>
        </p:scale>
        <p:origin x="70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896EBD60-08C2-243E-A3FB-A43BF936C7CE}"/>
    <pc:docChg chg="modSld">
      <pc:chgData name="Kalow, Sophie (She/Her/Hers) (DOT)" userId="S::sophie.kalow@state.mn.us::3630984d-3d67-467a-b004-b0ced724a802" providerId="AD" clId="Web-{896EBD60-08C2-243E-A3FB-A43BF936C7CE}" dt="2024-06-10T15:29:53.980" v="4" actId="20577"/>
      <pc:docMkLst>
        <pc:docMk/>
      </pc:docMkLst>
      <pc:sldChg chg="modSp">
        <pc:chgData name="Kalow, Sophie (She/Her/Hers) (DOT)" userId="S::sophie.kalow@state.mn.us::3630984d-3d67-467a-b004-b0ced724a802" providerId="AD" clId="Web-{896EBD60-08C2-243E-A3FB-A43BF936C7CE}" dt="2024-06-10T15:29:53.980" v="4" actId="20577"/>
        <pc:sldMkLst>
          <pc:docMk/>
          <pc:sldMk cId="2508727666" sldId="260"/>
        </pc:sldMkLst>
        <pc:spChg chg="mod">
          <ac:chgData name="Kalow, Sophie (She/Her/Hers) (DOT)" userId="S::sophie.kalow@state.mn.us::3630984d-3d67-467a-b004-b0ced724a802" providerId="AD" clId="Web-{896EBD60-08C2-243E-A3FB-A43BF936C7CE}" dt="2024-06-10T15:29:48.558" v="1" actId="20577"/>
          <ac:spMkLst>
            <pc:docMk/>
            <pc:sldMk cId="2508727666" sldId="260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896EBD60-08C2-243E-A3FB-A43BF936C7CE}" dt="2024-06-10T15:29:53.980" v="4" actId="20577"/>
          <ac:spMkLst>
            <pc:docMk/>
            <pc:sldMk cId="2508727666" sldId="260"/>
            <ac:spMk id="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  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EEA60-F8EB-05A8-8520-492127AA5D72}"/>
              </a:ext>
            </a:extLst>
          </p:cNvPr>
          <p:cNvSpPr txBox="1"/>
          <p:nvPr/>
        </p:nvSpPr>
        <p:spPr>
          <a:xfrm>
            <a:off x="5558590" y="151373"/>
            <a:ext cx="2118117" cy="3323987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3B4D9E"/>
                </a:solidFill>
              </a:rPr>
              <a:t>Sannad dugsiyeedka ku bilow hab dhaqan cusub oo caafimaad qab leh!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3C812-214D-5455-5ED3-B66FA90CB6B5}"/>
              </a:ext>
            </a:extLst>
          </p:cNvPr>
          <p:cNvSpPr txBox="1"/>
          <p:nvPr/>
        </p:nvSpPr>
        <p:spPr>
          <a:xfrm>
            <a:off x="228595" y="6268453"/>
            <a:ext cx="2105527" cy="1815882"/>
          </a:xfrm>
          <a:prstGeom prst="rect">
            <a:avLst/>
          </a:prstGeom>
          <a:solidFill>
            <a:srgbClr val="D9D9D7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3B4D9E"/>
                </a:solidFill>
              </a:rPr>
              <a:t>Iska dhig gaariga – dibadda u bax!</a:t>
            </a:r>
          </a:p>
        </p:txBody>
      </p:sp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04540" y="1033236"/>
            <a:ext cx="4035910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Waalidka/masuulka sharafta leh ee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SCHOOL]: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 billow cusub sannad-dugsiyeedka adiga oo carruurtaada la bilaabaya hab dhaqan cusub oo caafimaad qaba!</a:t>
            </a:r>
          </a:p>
          <a:p>
            <a:pPr algn="l"/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Oktoobar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9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waa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Maalinta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u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Lugaynta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Iskuulka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waa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maalin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caalami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ah oo sannadle ah oo carruurta ku dhiirigelisa inay u lugeeyaan iskuulka.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lugaynta ama baaskiil u wadashada iskuulka si joogto ah ayaa waxay keentaa faa'iidooyin caafimaad waxayna ka caawisaa carruurta inay diirada saaraan iskuulka. 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 hel wax badan oo ku saabsan howlaha Maalinta u Lugaynta Iskuulka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adiga oo la xiriiraya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 [PHONE NUMBER]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 email ahaan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Dhammaanteen aan isla wada lugayno!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Xasuusin: Waxaanu sidoo kale haynaa fursado aad ugu tabaruci kartid Maalinta u Lugaynta Iskuulka. La soo xiriir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wixii macluumaad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dheeraad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ah.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04540" y="6110519"/>
            <a:ext cx="4035910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Waalidka/masuulka sharafta leh ee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 billow cusub sannad-dugsiyeedka adiga oo carruurtaada la bilaabaya hab dhaqan cusub oo caafimaad qaba!</a:t>
            </a:r>
          </a:p>
          <a:p>
            <a:pPr algn="l"/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Oktoobar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9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waa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Maalinta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u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Lugaynta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Iskuulka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waa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maalin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caalami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ah oo sannadle ah oo carruurta ku dhiirigelisa inay u lugeeyaan iskuulka.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lugaynta ama baaskiil u wadashada iskuulka si joogto ah ayaa waxay keentaa faa'iidooyin caafimaad waxayna ka caawisaa carruurta inay diirada saaraan iskuulka. 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 hel wax badan oo ku saabsan howlaha Maalinta u Lugaynta Iskuulka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adiga oo la xiriiraya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 [PHONE NUMBER]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ama email ahaan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Dhammaanteen aan isla wada lugayno!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Xasuusin: Waxaanu sidoo kale haynaa fursado aad ugu tabaruci kartid Maalinta u Lugaynta Iskuulka. La soo xiriir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wixii macluumaad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dheeraad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ah.</a:t>
            </a:r>
          </a:p>
        </p:txBody>
      </p:sp>
      <p:pic>
        <p:nvPicPr>
          <p:cNvPr id="3" name="Picture 2" descr="Logo, company name  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  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76B83-4C8C-472D-8B19-1400210C62CE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3468907-a698-479b-8007-358aebef40ae"/>
    <ds:schemaRef ds:uri="a074c3bc-21a4-4771-acfe-b989cfb31b81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00FF7ABA-30D1-40B3-B9E1-EBB2D0D18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467A36-8847-4573-A1D1-716E56CAE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304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60</cp:revision>
  <dcterms:created xsi:type="dcterms:W3CDTF">2016-08-26T20:26:34Z</dcterms:created>
  <dcterms:modified xsi:type="dcterms:W3CDTF">2024-06-10T15:30:01Z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