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  <p:sldId id="261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B"/>
    <a:srgbClr val="3B4D95"/>
    <a:srgbClr val="3B4D9E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D4694-F437-5D41-B467-F2CEC8C79748}" v="7" dt="2024-06-10T15:28:23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100" d="100"/>
          <a:sy n="100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904D4694-F437-5D41-B467-F2CEC8C79748}"/>
    <pc:docChg chg="modSld">
      <pc:chgData name="Kalow, Sophie (She/Her/Hers) (DOT)" userId="S::sophie.kalow@state.mn.us::3630984d-3d67-467a-b004-b0ced724a802" providerId="AD" clId="Web-{904D4694-F437-5D41-B467-F2CEC8C79748}" dt="2024-06-10T15:28:23.523" v="4" actId="20577"/>
      <pc:docMkLst>
        <pc:docMk/>
      </pc:docMkLst>
      <pc:sldChg chg="modSp">
        <pc:chgData name="Kalow, Sophie (She/Her/Hers) (DOT)" userId="S::sophie.kalow@state.mn.us::3630984d-3d67-467a-b004-b0ced724a802" providerId="AD" clId="Web-{904D4694-F437-5D41-B467-F2CEC8C79748}" dt="2024-06-10T15:28:23.523" v="4" actId="20577"/>
        <pc:sldMkLst>
          <pc:docMk/>
          <pc:sldMk cId="1687610980" sldId="261"/>
        </pc:sldMkLst>
        <pc:spChg chg="mod">
          <ac:chgData name="Kalow, Sophie (She/Her/Hers) (DOT)" userId="S::sophie.kalow@state.mn.us::3630984d-3d67-467a-b004-b0ced724a802" providerId="AD" clId="Web-{904D4694-F437-5D41-B467-F2CEC8C79748}" dt="2024-06-10T15:28:18.570" v="2" actId="20577"/>
          <ac:spMkLst>
            <pc:docMk/>
            <pc:sldMk cId="1687610980" sldId="261"/>
            <ac:spMk id="10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904D4694-F437-5D41-B467-F2CEC8C79748}" dt="2024-06-10T15:28:23.523" v="4" actId="20577"/>
          <ac:spMkLst>
            <pc:docMk/>
            <pc:sldMk cId="1687610980" sldId="261"/>
            <ac:spMk id="2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a sidewalk&#10;&#10;Description automatically generated with low confidence">
            <a:extLst>
              <a:ext uri="{FF2B5EF4-FFF2-40B4-BE49-F238E27FC236}">
                <a16:creationId xmlns:a16="http://schemas.microsoft.com/office/drawing/2014/main" id="{E1D0D2EF-9B2A-47B7-AB5B-830E7AF1F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EEA60-F8EB-05A8-8520-492127AA5D72}"/>
              </a:ext>
            </a:extLst>
          </p:cNvPr>
          <p:cNvSpPr txBox="1"/>
          <p:nvPr/>
        </p:nvSpPr>
        <p:spPr>
          <a:xfrm>
            <a:off x="5553075" y="368467"/>
            <a:ext cx="2133601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3B4D95"/>
                </a:solidFill>
              </a:rPr>
              <a:t>Pib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kev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kawm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ntawv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xyoo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tshiab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nrog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ib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qhov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kev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noj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qab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haus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huv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tshiab</a:t>
            </a:r>
            <a:r>
              <a:rPr lang="en-US" sz="2800" b="1" i="1" dirty="0">
                <a:solidFill>
                  <a:srgbClr val="3B4D95"/>
                </a:solidFill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3C812-214D-5455-5ED3-B66FA90CB6B5}"/>
              </a:ext>
            </a:extLst>
          </p:cNvPr>
          <p:cNvSpPr txBox="1"/>
          <p:nvPr/>
        </p:nvSpPr>
        <p:spPr>
          <a:xfrm>
            <a:off x="228600" y="6376736"/>
            <a:ext cx="2129589" cy="2246769"/>
          </a:xfrm>
          <a:prstGeom prst="rect">
            <a:avLst/>
          </a:prstGeom>
          <a:solidFill>
            <a:srgbClr val="DDDDDB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3B4D95"/>
                </a:solidFill>
              </a:rPr>
              <a:t>Tsis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txhob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caij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npav</a:t>
            </a:r>
            <a:r>
              <a:rPr lang="en-US" sz="2800" b="1" i="1" dirty="0">
                <a:solidFill>
                  <a:srgbClr val="3B4D95"/>
                </a:solidFill>
              </a:rPr>
              <a:t> – </a:t>
            </a:r>
            <a:r>
              <a:rPr lang="en-US" sz="2800" b="1" i="1" dirty="0" err="1">
                <a:solidFill>
                  <a:srgbClr val="3B4D95"/>
                </a:solidFill>
              </a:rPr>
              <a:t>Tawm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mus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nraum</a:t>
            </a:r>
            <a:r>
              <a:rPr lang="en-US" sz="2800" b="1" i="1" dirty="0">
                <a:solidFill>
                  <a:srgbClr val="3B4D95"/>
                </a:solidFill>
              </a:rPr>
              <a:t> </a:t>
            </a:r>
            <a:r>
              <a:rPr lang="en-US" sz="2800" b="1" i="1" dirty="0" err="1">
                <a:solidFill>
                  <a:srgbClr val="3B4D95"/>
                </a:solidFill>
              </a:rPr>
              <a:t>zoov</a:t>
            </a:r>
            <a:endParaRPr lang="en-US" sz="2800" b="1" i="1" dirty="0">
              <a:solidFill>
                <a:srgbClr val="3B4D95"/>
              </a:solidFill>
            </a:endParaRPr>
          </a:p>
          <a:p>
            <a:endParaRPr lang="en-US" sz="2800" b="1" i="1" dirty="0">
              <a:solidFill>
                <a:srgbClr val="3B4D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6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6568" y="1055994"/>
            <a:ext cx="3829527" cy="3977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xyoo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Kaum Hli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 9</a:t>
            </a:r>
            <a:r>
              <a:rPr lang="en-US" sz="1100" b="1" baseline="30000" dirty="0">
                <a:latin typeface="Verdana"/>
                <a:ea typeface="Verdana"/>
                <a:cs typeface="Verdana" panose="020B0604030504040204" pitchFamily="34" charset="0"/>
              </a:rPr>
              <a:t>th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Hnub Taug Kev Mus Kawm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,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txoos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thoob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plaws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hauv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chaws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sim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txhua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xyoo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txhaub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Taug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vab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yeej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txiaj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ntsim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haus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huv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zoo. </a:t>
            </a:r>
          </a:p>
          <a:p>
            <a:pPr algn="l"/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Nrhiav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tej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yam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yuav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Hnub Taug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Mus Kawm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sau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email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Txhua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P.S.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dawb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Hnub Taug Kev Mus Kawm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  Tiv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for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dua.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32432" y="831756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32432" y="872460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32432" y="913164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32432" y="953537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32432" y="324912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32432" y="365617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32432" y="406321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32432" y="446694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98833" y="33421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98833" y="5408083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59401" y="6182208"/>
            <a:ext cx="3743861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xyoo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Kaum Hli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 9</a:t>
            </a:r>
            <a:r>
              <a:rPr lang="en-US" sz="1100" b="1" baseline="30000" dirty="0">
                <a:latin typeface="Verdana"/>
                <a:ea typeface="Verdana"/>
                <a:cs typeface="Verdana" panose="020B0604030504040204" pitchFamily="34" charset="0"/>
              </a:rPr>
              <a:t>th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Hnub Taug Kev Mus Kawm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,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txoos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thoob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plaws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hauv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chaws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sim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txhua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xyoo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txhaub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Taug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vab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yeej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txiaj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ntsim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haus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huv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zoo. </a:t>
            </a:r>
          </a:p>
          <a:p>
            <a:pPr algn="l"/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Nrhiav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tej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yam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yuav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Hnub Taug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Mus Kawm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sau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email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Txhua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P.S.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dawb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Hnub Taug Kev Mus Kawm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  Tiv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for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dua.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0C2DB5D-9ECB-4624-96DD-FC7C68E32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6" y="87346"/>
            <a:ext cx="1635198" cy="98146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C0439222-78A1-4D1B-AD8B-207BCF8E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2" y="5105668"/>
            <a:ext cx="1635198" cy="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0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D8B16B-F1C0-4717-8FCC-9696FE0CA3DE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e3468907-a698-479b-8007-358aebef40ae"/>
    <ds:schemaRef ds:uri="a074c3bc-21a4-4771-acfe-b989cfb31b81"/>
    <ds:schemaRef ds:uri="http://www.w3.org/XML/1998/namespace"/>
    <ds:schemaRef ds:uri="56514d34-518a-4c8c-af25-49ec28872a7e"/>
    <ds:schemaRef ds:uri="3714cc0a-b534-4937-bc8f-afb1b100ad07"/>
  </ds:schemaRefs>
</ds:datastoreItem>
</file>

<file path=customXml/itemProps2.xml><?xml version="1.0" encoding="utf-8"?>
<ds:datastoreItem xmlns:ds="http://schemas.openxmlformats.org/officeDocument/2006/customXml" ds:itemID="{6CEEE3FE-C83F-4C3D-982F-AE0A0168C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FA823-605E-46BB-B4EC-F330784E177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</TotalTime>
  <Words>397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59</cp:revision>
  <dcterms:created xsi:type="dcterms:W3CDTF">2016-08-26T20:26:34Z</dcterms:created>
  <dcterms:modified xsi:type="dcterms:W3CDTF">2024-06-10T15:28:25Z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