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  <p:sldId id="260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07529-FCB3-3944-23E3-00BF1C65F4BD}" v="8" dt="2024-06-10T15:27:4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74107529-FCB3-3944-23E3-00BF1C65F4BD}"/>
    <pc:docChg chg="modSld">
      <pc:chgData name="Kalow, Sophie (She/Her/Hers) (DOT)" userId="S::sophie.kalow@state.mn.us::3630984d-3d67-467a-b004-b0ced724a802" providerId="AD" clId="Web-{74107529-FCB3-3944-23E3-00BF1C65F4BD}" dt="2024-06-10T15:27:49.190" v="5" actId="20577"/>
      <pc:docMkLst>
        <pc:docMk/>
      </pc:docMkLst>
      <pc:sldChg chg="modSp">
        <pc:chgData name="Kalow, Sophie (She/Her/Hers) (DOT)" userId="S::sophie.kalow@state.mn.us::3630984d-3d67-467a-b004-b0ced724a802" providerId="AD" clId="Web-{74107529-FCB3-3944-23E3-00BF1C65F4BD}" dt="2024-06-10T15:27:49.190" v="5" actId="20577"/>
        <pc:sldMkLst>
          <pc:docMk/>
          <pc:sldMk cId="2508727666" sldId="260"/>
        </pc:sldMkLst>
        <pc:spChg chg="mod">
          <ac:chgData name="Kalow, Sophie (She/Her/Hers) (DOT)" userId="S::sophie.kalow@state.mn.us::3630984d-3d67-467a-b004-b0ced724a802" providerId="AD" clId="Web-{74107529-FCB3-3944-23E3-00BF1C65F4BD}" dt="2024-06-10T15:27:47.737" v="2" actId="20577"/>
          <ac:spMkLst>
            <pc:docMk/>
            <pc:sldMk cId="2508727666" sldId="260"/>
            <ac:spMk id="10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74107529-FCB3-3944-23E3-00BF1C65F4BD}" dt="2024-06-10T15:27:49.190" v="5" actId="20577"/>
          <ac:spMkLst>
            <pc:docMk/>
            <pc:sldMk cId="2508727666" sldId="260"/>
            <ac:spMk id="2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sidewalk&#10;&#10;Description automatically generated with low confidence">
            <a:extLst>
              <a:ext uri="{FF2B5EF4-FFF2-40B4-BE49-F238E27FC236}">
                <a16:creationId xmlns:a16="http://schemas.microsoft.com/office/drawing/2014/main" id="{E1D0D2EF-9B2A-47B7-AB5B-830E7AF1F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537225" y="1260721"/>
            <a:ext cx="3594938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Dear </a:t>
            </a:r>
            <a:r>
              <a:rPr lang="en-US" sz="11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parent/guardian:</a:t>
            </a:r>
            <a:endParaRPr lang="en-US" sz="1100" b="1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fresh start to the school year by starting a healthy new habit with your kids!</a:t>
            </a:r>
          </a:p>
          <a:p>
            <a:pPr algn="l"/>
            <a:r>
              <a:rPr lang="en-US" sz="1100" b="1" i="1">
                <a:latin typeface="Verdana"/>
                <a:ea typeface="Verdana"/>
                <a:cs typeface="Verdana" panose="020B0604030504040204" pitchFamily="34" charset="0"/>
              </a:rPr>
              <a:t>October 9</a:t>
            </a:r>
            <a:r>
              <a:rPr lang="en-US" sz="1100" b="1" i="1" baseline="30000">
                <a:latin typeface="Verdana"/>
                <a:ea typeface="Verdana"/>
                <a:cs typeface="Verdana" panose="020B0604030504040204" pitchFamily="34" charset="0"/>
              </a:rPr>
              <a:t>th</a:t>
            </a:r>
            <a:r>
              <a:rPr lang="en-US" sz="1100">
                <a:latin typeface="Verdana"/>
                <a:ea typeface="Verdana"/>
                <a:cs typeface="Verdana" panose="020B0604030504040204" pitchFamily="34" charset="0"/>
              </a:rPr>
              <a:t> is </a:t>
            </a:r>
            <a:r>
              <a:rPr lang="en-US" sz="1100" b="1">
                <a:latin typeface="Verdana"/>
                <a:ea typeface="Verdana"/>
                <a:cs typeface="Verdana" panose="020B0604030504040204" pitchFamily="34" charset="0"/>
              </a:rPr>
              <a:t>Walk to School Day</a:t>
            </a:r>
            <a:r>
              <a:rPr lang="en-US" sz="1100">
                <a:latin typeface="Verdana"/>
                <a:ea typeface="Verdana"/>
                <a:cs typeface="Verdana" panose="020B0604030504040204" pitchFamily="34" charset="0"/>
              </a:rPr>
              <a:t>,</a:t>
            </a:r>
            <a:r>
              <a:rPr lang="en-US" sz="1100" b="1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>
                <a:latin typeface="Verdana"/>
                <a:ea typeface="Verdana"/>
                <a:cs typeface="Verdana" panose="020B0604030504040204" pitchFamily="34" charset="0"/>
              </a:rPr>
              <a:t>an annual international event that encourages children to walk to school.</a:t>
            </a:r>
          </a:p>
          <a:p>
            <a:pPr algn="l"/>
            <a:r>
              <a:rPr lang="en-US" sz="1100">
                <a:latin typeface="Verdana"/>
                <a:ea typeface="Verdana"/>
                <a:cs typeface="Verdana" panose="020B0604030504040204" pitchFamily="34" charset="0"/>
              </a:rPr>
              <a:t>Walking or biking to school regularly provides health benefits and helps kids focus at school. 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out more about Walk to School Day activities at [</a:t>
            </a:r>
            <a:r>
              <a:rPr lang="en-US" sz="11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by contacting [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at [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or email at [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all walk together!</a:t>
            </a:r>
          </a:p>
          <a:p>
            <a:pPr algn="l"/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 We also have volunteer opportunities on Walk to School Day. Contact 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more information.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32432" y="831756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832432" y="872460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32432" y="9131642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2432" y="9535376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832432" y="324912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32432" y="365617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2432" y="4063211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32432" y="446694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798833" y="334211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98833" y="54080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37225" y="6325972"/>
            <a:ext cx="3508870" cy="3923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Dear </a:t>
            </a:r>
            <a:r>
              <a:rPr lang="en-US" sz="11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parent/guardian:</a:t>
            </a:r>
            <a:endParaRPr lang="en-US" sz="1100" b="1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a fresh start to the school year by starting a healthy new habit with your kids!</a:t>
            </a:r>
          </a:p>
          <a:p>
            <a:pPr algn="l"/>
            <a:r>
              <a:rPr lang="en-US" sz="1100" b="1" i="1">
                <a:latin typeface="Verdana"/>
                <a:ea typeface="Verdana"/>
                <a:cs typeface="Verdana" panose="020B0604030504040204" pitchFamily="34" charset="0"/>
              </a:rPr>
              <a:t>October 9th</a:t>
            </a:r>
            <a:r>
              <a:rPr lang="en-US" sz="1100">
                <a:latin typeface="Verdana"/>
                <a:ea typeface="Verdana"/>
                <a:cs typeface="Verdana" panose="020B0604030504040204" pitchFamily="34" charset="0"/>
              </a:rPr>
              <a:t> is </a:t>
            </a:r>
            <a:r>
              <a:rPr lang="en-US" sz="1100" b="1">
                <a:latin typeface="Verdana"/>
                <a:ea typeface="Verdana"/>
                <a:cs typeface="Verdana" panose="020B0604030504040204" pitchFamily="34" charset="0"/>
              </a:rPr>
              <a:t>Walk to School Day</a:t>
            </a:r>
            <a:r>
              <a:rPr lang="en-US" sz="1100">
                <a:latin typeface="Verdana"/>
                <a:ea typeface="Verdana"/>
                <a:cs typeface="Verdana" panose="020B0604030504040204" pitchFamily="34" charset="0"/>
              </a:rPr>
              <a:t>,</a:t>
            </a:r>
            <a:r>
              <a:rPr lang="en-US" sz="1100" b="1"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n-US" sz="1100">
                <a:latin typeface="Verdana"/>
                <a:ea typeface="Verdana"/>
                <a:cs typeface="Verdana" panose="020B0604030504040204" pitchFamily="34" charset="0"/>
              </a:rPr>
              <a:t>an annual international event that encourages children to walk to school.</a:t>
            </a:r>
          </a:p>
          <a:p>
            <a:pPr algn="l"/>
            <a:r>
              <a:rPr lang="en-US" sz="1100">
                <a:latin typeface="Verdana"/>
                <a:ea typeface="Verdana"/>
                <a:cs typeface="Verdana" panose="020B0604030504040204" pitchFamily="34" charset="0"/>
              </a:rPr>
              <a:t>Walking or biking to school regularly provides health benefits and helps kids focus at school. 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out more about Walk to School Day activities at [</a:t>
            </a:r>
            <a:r>
              <a:rPr lang="en-US" sz="11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by contacting [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at [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or email at [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all walk together!</a:t>
            </a:r>
          </a:p>
          <a:p>
            <a:pPr algn="l"/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 We also have volunteer opportunities on Walk to School Day. Contact </a:t>
            </a:r>
            <a:r>
              <a:rPr lang="en-US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more information.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0C2DB5D-9ECB-4624-96DD-FC7C68E32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6" y="87346"/>
            <a:ext cx="1635198" cy="98146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0439222-78A1-4D1B-AD8B-207BCF8E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2" y="5105668"/>
            <a:ext cx="1635198" cy="9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5B8397-C0C4-4EF6-92CD-F4C9C6B4F2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D188E9-0601-4AF0-BCE5-730522D3ED3A}">
  <ds:schemaRefs>
    <ds:schemaRef ds:uri="3714cc0a-b534-4937-bc8f-afb1b100ad07"/>
    <ds:schemaRef ds:uri="56514d34-518a-4c8c-af25-49ec28872a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C55875-6A9C-4A92-AA4D-005C4BF43443}">
  <ds:schemaRefs>
    <ds:schemaRef ds:uri="3714cc0a-b534-4937-bc8f-afb1b100ad07"/>
    <ds:schemaRef ds:uri="56514d34-518a-4c8c-af25-49ec28872a7e"/>
    <ds:schemaRef ds:uri="a074c3bc-21a4-4771-acfe-b989cfb31b81"/>
    <ds:schemaRef ds:uri="e3468907-a698-479b-8007-358aebef40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revision>1</cp:revision>
  <dcterms:created xsi:type="dcterms:W3CDTF">2016-08-26T20:26:34Z</dcterms:created>
  <dcterms:modified xsi:type="dcterms:W3CDTF">2024-06-10T15:27:58Z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