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96B"/>
    <a:srgbClr val="6CAF53"/>
    <a:srgbClr val="00355F"/>
    <a:srgbClr val="FFCE51"/>
    <a:srgbClr val="A4C339"/>
    <a:srgbClr val="0C8DA9"/>
    <a:srgbClr val="FDFAF9"/>
    <a:srgbClr val="3B4D9E"/>
    <a:srgbClr val="3B4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4B91F7-09C0-31FE-1326-C76FA87EA8B5}" v="3" dt="2024-06-10T16:00:05.204"/>
    <p1510:client id="{43013EFA-286F-0ACA-C429-C5D0F0208958}" v="3" dt="2024-06-10T16:00:37.816"/>
    <p1510:client id="{433F6CEE-5D2D-5531-CDAB-613FFF7B9727}" v="3" dt="2024-06-10T16:00:19.364"/>
    <p1510:client id="{7D6DF20E-ECA5-23A8-0B4D-71B39C391272}" v="22" dt="2024-06-10T15:27:02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70" d="100"/>
          <a:sy n="70" d="100"/>
        </p:scale>
        <p:origin x="1626" y="-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7D6DF20E-ECA5-23A8-0B4D-71B39C391272}"/>
    <pc:docChg chg="modSld">
      <pc:chgData name="Kalow, Sophie (She/Her/Hers) (DOT)" userId="S::sophie.kalow@state.mn.us::3630984d-3d67-467a-b004-b0ced724a802" providerId="AD" clId="Web-{7D6DF20E-ECA5-23A8-0B4D-71B39C391272}" dt="2024-06-10T15:27:02.336" v="15" actId="1076"/>
      <pc:docMkLst>
        <pc:docMk/>
      </pc:docMkLst>
      <pc:sldChg chg="addSp modSp">
        <pc:chgData name="Kalow, Sophie (She/Her/Hers) (DOT)" userId="S::sophie.kalow@state.mn.us::3630984d-3d67-467a-b004-b0ced724a802" providerId="AD" clId="Web-{7D6DF20E-ECA5-23A8-0B4D-71B39C391272}" dt="2024-06-10T15:27:02.336" v="15" actId="1076"/>
        <pc:sldMkLst>
          <pc:docMk/>
          <pc:sldMk cId="1496662273" sldId="259"/>
        </pc:sldMkLst>
        <pc:spChg chg="mod">
          <ac:chgData name="Kalow, Sophie (She/Her/Hers) (DOT)" userId="S::sophie.kalow@state.mn.us::3630984d-3d67-467a-b004-b0ced724a802" providerId="AD" clId="Web-{7D6DF20E-ECA5-23A8-0B4D-71B39C391272}" dt="2024-06-10T15:27:02.336" v="15" actId="1076"/>
          <ac:spMkLst>
            <pc:docMk/>
            <pc:sldMk cId="1496662273" sldId="259"/>
            <ac:spMk id="9" creationId="{6AA64EF9-6005-44C0-8386-BB1111BE0CAF}"/>
          </ac:spMkLst>
        </pc:spChg>
        <pc:spChg chg="mod">
          <ac:chgData name="Kalow, Sophie (She/Her/Hers) (DOT)" userId="S::sophie.kalow@state.mn.us::3630984d-3d67-467a-b004-b0ced724a802" providerId="AD" clId="Web-{7D6DF20E-ECA5-23A8-0B4D-71B39C391272}" dt="2024-06-10T15:26:58.102" v="14" actId="1076"/>
          <ac:spMkLst>
            <pc:docMk/>
            <pc:sldMk cId="1496662273" sldId="259"/>
            <ac:spMk id="10" creationId="{2F01E958-3B21-4F9F-8EB7-B293F476857C}"/>
          </ac:spMkLst>
        </pc:spChg>
        <pc:spChg chg="mod">
          <ac:chgData name="Kalow, Sophie (She/Her/Hers) (DOT)" userId="S::sophie.kalow@state.mn.us::3630984d-3d67-467a-b004-b0ced724a802" providerId="AD" clId="Web-{7D6DF20E-ECA5-23A8-0B4D-71B39C391272}" dt="2024-06-10T15:26:40.414" v="9" actId="20577"/>
          <ac:spMkLst>
            <pc:docMk/>
            <pc:sldMk cId="1496662273" sldId="259"/>
            <ac:spMk id="12" creationId="{E5377F06-6302-458E-A4E6-B03FE3D62037}"/>
          </ac:spMkLst>
        </pc:spChg>
        <pc:spChg chg="mod">
          <ac:chgData name="Kalow, Sophie (She/Her/Hers) (DOT)" userId="S::sophie.kalow@state.mn.us::3630984d-3d67-467a-b004-b0ced724a802" providerId="AD" clId="Web-{7D6DF20E-ECA5-23A8-0B4D-71B39C391272}" dt="2024-06-10T15:25:56.117" v="1" actId="20577"/>
          <ac:spMkLst>
            <pc:docMk/>
            <pc:sldMk cId="1496662273" sldId="259"/>
            <ac:spMk id="14" creationId="{F3A0F163-3D23-BAFA-ABB9-21DAB24BC42B}"/>
          </ac:spMkLst>
        </pc:spChg>
        <pc:picChg chg="add mod">
          <ac:chgData name="Kalow, Sophie (She/Her/Hers) (DOT)" userId="S::sophie.kalow@state.mn.us::3630984d-3d67-467a-b004-b0ced724a802" providerId="AD" clId="Web-{7D6DF20E-ECA5-23A8-0B4D-71B39C391272}" dt="2024-06-10T15:26:53.961" v="13" actId="1076"/>
          <ac:picMkLst>
            <pc:docMk/>
            <pc:sldMk cId="1496662273" sldId="259"/>
            <ac:picMk id="3" creationId="{E602199F-058B-60EA-3CB0-3E02E9A04BC2}"/>
          </ac:picMkLst>
        </pc:picChg>
        <pc:picChg chg="mod modCrop">
          <ac:chgData name="Kalow, Sophie (She/Her/Hers) (DOT)" userId="S::sophie.kalow@state.mn.us::3630984d-3d67-467a-b004-b0ced724a802" providerId="AD" clId="Web-{7D6DF20E-ECA5-23A8-0B4D-71B39C391272}" dt="2024-06-10T15:26:10.211" v="3"/>
          <ac:picMkLst>
            <pc:docMk/>
            <pc:sldMk cId="1496662273" sldId="259"/>
            <ac:picMk id="5" creationId="{DCFEDCCE-6FAA-4D26-9417-A2DC8A286E34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433F6CEE-5D2D-5531-CDAB-613FFF7B9727}"/>
    <pc:docChg chg="modSld">
      <pc:chgData name="Kalow, Sophie (She/Her/Hers) (DOT)" userId="S::sophie.kalow@state.mn.us::3630984d-3d67-467a-b004-b0ced724a802" providerId="AD" clId="Web-{433F6CEE-5D2D-5531-CDAB-613FFF7B9727}" dt="2024-06-10T16:00:19.364" v="2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433F6CEE-5D2D-5531-CDAB-613FFF7B9727}" dt="2024-06-10T16:00:19.364" v="2" actId="1076"/>
        <pc:sldMkLst>
          <pc:docMk/>
          <pc:sldMk cId="1496662273" sldId="259"/>
        </pc:sldMkLst>
        <pc:picChg chg="add mod">
          <ac:chgData name="Kalow, Sophie (She/Her/Hers) (DOT)" userId="S::sophie.kalow@state.mn.us::3630984d-3d67-467a-b004-b0ced724a802" providerId="AD" clId="Web-{433F6CEE-5D2D-5531-CDAB-613FFF7B9727}" dt="2024-06-10T16:00:19.364" v="2" actId="1076"/>
          <ac:picMkLst>
            <pc:docMk/>
            <pc:sldMk cId="1496662273" sldId="259"/>
            <ac:picMk id="3" creationId="{49865078-0828-6BA7-66EC-4A2FD57E1021}"/>
          </ac:picMkLst>
        </pc:picChg>
        <pc:picChg chg="del">
          <ac:chgData name="Kalow, Sophie (She/Her/Hers) (DOT)" userId="S::sophie.kalow@state.mn.us::3630984d-3d67-467a-b004-b0ced724a802" providerId="AD" clId="Web-{433F6CEE-5D2D-5531-CDAB-613FFF7B9727}" dt="2024-06-10T16:00:13.255" v="0"/>
          <ac:picMkLst>
            <pc:docMk/>
            <pc:sldMk cId="1496662273" sldId="259"/>
            <ac:picMk id="6" creationId="{3B132D10-7655-0FD2-7F81-C69834785809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124B91F7-09C0-31FE-1326-C76FA87EA8B5}"/>
    <pc:docChg chg="modSld">
      <pc:chgData name="Kalow, Sophie (She/Her/Hers) (DOT)" userId="S::sophie.kalow@state.mn.us::3630984d-3d67-467a-b004-b0ced724a802" providerId="AD" clId="Web-{124B91F7-09C0-31FE-1326-C76FA87EA8B5}" dt="2024-06-10T16:00:05.204" v="2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124B91F7-09C0-31FE-1326-C76FA87EA8B5}" dt="2024-06-10T16:00:05.204" v="2" actId="1076"/>
        <pc:sldMkLst>
          <pc:docMk/>
          <pc:sldMk cId="1496662273" sldId="259"/>
        </pc:sldMkLst>
        <pc:picChg chg="del">
          <ac:chgData name="Kalow, Sophie (She/Her/Hers) (DOT)" userId="S::sophie.kalow@state.mn.us::3630984d-3d67-467a-b004-b0ced724a802" providerId="AD" clId="Web-{124B91F7-09C0-31FE-1326-C76FA87EA8B5}" dt="2024-06-10T15:59:59.642" v="0"/>
          <ac:picMkLst>
            <pc:docMk/>
            <pc:sldMk cId="1496662273" sldId="259"/>
            <ac:picMk id="3" creationId="{E602199F-058B-60EA-3CB0-3E02E9A04BC2}"/>
          </ac:picMkLst>
        </pc:picChg>
        <pc:picChg chg="add mod">
          <ac:chgData name="Kalow, Sophie (She/Her/Hers) (DOT)" userId="S::sophie.kalow@state.mn.us::3630984d-3d67-467a-b004-b0ced724a802" providerId="AD" clId="Web-{124B91F7-09C0-31FE-1326-C76FA87EA8B5}" dt="2024-06-10T16:00:05.204" v="2" actId="1076"/>
          <ac:picMkLst>
            <pc:docMk/>
            <pc:sldMk cId="1496662273" sldId="259"/>
            <ac:picMk id="6" creationId="{3B132D10-7655-0FD2-7F81-C69834785809}"/>
          </ac:picMkLst>
        </pc:picChg>
      </pc:sldChg>
    </pc:docChg>
  </pc:docChgLst>
  <pc:docChgLst>
    <pc:chgData name="Kalow, Sophie (She/Her/Hers) (DOT)" userId="S::sophie.kalow@state.mn.us::3630984d-3d67-467a-b004-b0ced724a802" providerId="AD" clId="Web-{43013EFA-286F-0ACA-C429-C5D0F0208958}"/>
    <pc:docChg chg="modSld">
      <pc:chgData name="Kalow, Sophie (She/Her/Hers) (DOT)" userId="S::sophie.kalow@state.mn.us::3630984d-3d67-467a-b004-b0ced724a802" providerId="AD" clId="Web-{43013EFA-286F-0ACA-C429-C5D0F0208958}" dt="2024-06-10T16:00:37.816" v="2" actId="1076"/>
      <pc:docMkLst>
        <pc:docMk/>
      </pc:docMkLst>
      <pc:sldChg chg="addSp delSp modSp">
        <pc:chgData name="Kalow, Sophie (She/Her/Hers) (DOT)" userId="S::sophie.kalow@state.mn.us::3630984d-3d67-467a-b004-b0ced724a802" providerId="AD" clId="Web-{43013EFA-286F-0ACA-C429-C5D0F0208958}" dt="2024-06-10T16:00:37.816" v="2" actId="1076"/>
        <pc:sldMkLst>
          <pc:docMk/>
          <pc:sldMk cId="1496662273" sldId="259"/>
        </pc:sldMkLst>
        <pc:picChg chg="del">
          <ac:chgData name="Kalow, Sophie (She/Her/Hers) (DOT)" userId="S::sophie.kalow@state.mn.us::3630984d-3d67-467a-b004-b0ced724a802" providerId="AD" clId="Web-{43013EFA-286F-0ACA-C429-C5D0F0208958}" dt="2024-06-10T16:00:32.660" v="0"/>
          <ac:picMkLst>
            <pc:docMk/>
            <pc:sldMk cId="1496662273" sldId="259"/>
            <ac:picMk id="3" creationId="{49865078-0828-6BA7-66EC-4A2FD57E1021}"/>
          </ac:picMkLst>
        </pc:picChg>
        <pc:picChg chg="add mod">
          <ac:chgData name="Kalow, Sophie (She/Her/Hers) (DOT)" userId="S::sophie.kalow@state.mn.us::3630984d-3d67-467a-b004-b0ced724a802" providerId="AD" clId="Web-{43013EFA-286F-0ACA-C429-C5D0F0208958}" dt="2024-06-10T16:00:37.816" v="2" actId="1076"/>
          <ac:picMkLst>
            <pc:docMk/>
            <pc:sldMk cId="1496662273" sldId="259"/>
            <ac:picMk id="6" creationId="{D75B6864-AC7E-1DE2-4250-C7161A702C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AA64EF9-6005-44C0-8386-BB1111BE0CAF}"/>
              </a:ext>
            </a:extLst>
          </p:cNvPr>
          <p:cNvSpPr txBox="1"/>
          <p:nvPr/>
        </p:nvSpPr>
        <p:spPr>
          <a:xfrm>
            <a:off x="70721" y="6082846"/>
            <a:ext cx="77600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¡Necesitamos padres voluntarios para el </a:t>
            </a:r>
            <a:r>
              <a:rPr lang="es-MX" sz="2800" b="1" i="1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Día de caminar a la escuela</a:t>
            </a:r>
            <a:r>
              <a:rPr lang="es-MX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en </a:t>
            </a:r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[Name of School]!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1E958-3B21-4F9F-8EB7-B293F476857C}"/>
              </a:ext>
            </a:extLst>
          </p:cNvPr>
          <p:cNvSpPr txBox="1"/>
          <p:nvPr/>
        </p:nvSpPr>
        <p:spPr>
          <a:xfrm>
            <a:off x="225777" y="7160936"/>
            <a:ext cx="73256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err="1">
                <a:solidFill>
                  <a:srgbClr val="00355F"/>
                </a:solidFill>
                <a:latin typeface="Brandon Grotesque Medium"/>
              </a:rPr>
              <a:t>Dirije</a:t>
            </a:r>
            <a:r>
              <a:rPr lang="es-MX" dirty="0">
                <a:solidFill>
                  <a:srgbClr val="00355F"/>
                </a:solidFill>
                <a:latin typeface="Brandon Grotesque Medium"/>
              </a:rPr>
              <a:t> un autobús escolar andante o un tren de bicicletas</a:t>
            </a:r>
            <a:endParaRPr lang="en-US" dirty="0">
              <a:solidFill>
                <a:srgbClr val="00355F"/>
              </a:solidFill>
              <a:latin typeface="Brandon Grotesque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355F"/>
                </a:solidFill>
                <a:latin typeface="Brandon Grotesque Medium"/>
              </a:rPr>
              <a:t>Organiza un punto de control para los autobuses escolares a pie</a:t>
            </a:r>
            <a:endParaRPr lang="en-US" dirty="0">
              <a:solidFill>
                <a:srgbClr val="00355F"/>
              </a:solidFill>
              <a:latin typeface="Brandon Grotesque Medium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00355F"/>
                </a:solidFill>
                <a:latin typeface="Brandon Grotesque Medium"/>
              </a:rPr>
              <a:t>¡Anima a tu hijo y a sus amigos a participar</a:t>
            </a:r>
            <a:r>
              <a:rPr lang="en-US" dirty="0">
                <a:solidFill>
                  <a:srgbClr val="00355F"/>
                </a:solidFill>
                <a:latin typeface="Brandon Grotesque Medium"/>
              </a:rPr>
              <a:t>!</a:t>
            </a: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CFEDCCE-6FAA-4D26-9417-A2DC8A286E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25" r="2050" b="39851"/>
          <a:stretch/>
        </p:blipFill>
        <p:spPr>
          <a:xfrm>
            <a:off x="-1808" y="0"/>
            <a:ext cx="7787177" cy="59584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BAE987C-A671-4091-8176-8F7073B5449E}"/>
              </a:ext>
            </a:extLst>
          </p:cNvPr>
          <p:cNvSpPr txBox="1"/>
          <p:nvPr/>
        </p:nvSpPr>
        <p:spPr>
          <a:xfrm>
            <a:off x="70721" y="8202707"/>
            <a:ext cx="7553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¿</a:t>
            </a:r>
            <a:r>
              <a:rPr lang="en-US" sz="2800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Listo</a:t>
            </a:r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 para </a:t>
            </a:r>
            <a:r>
              <a:rPr lang="en-US" sz="2800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ayudar</a:t>
            </a:r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? ¡</a:t>
            </a:r>
            <a:r>
              <a:rPr lang="en-US" sz="2800" dirty="0" err="1">
                <a:solidFill>
                  <a:srgbClr val="0C8DA9"/>
                </a:solidFill>
                <a:latin typeface="Brandon Grotesque Medium" panose="020B0603020203060202" pitchFamily="34" charset="0"/>
              </a:rPr>
              <a:t>Contáctanos</a:t>
            </a:r>
            <a:r>
              <a:rPr lang="en-US" sz="2800" dirty="0">
                <a:solidFill>
                  <a:srgbClr val="0C8DA9"/>
                </a:solidFill>
                <a:latin typeface="Brandon Grotesque Medium" panose="020B0603020203060202" pitchFamily="34" charset="0"/>
              </a:rPr>
              <a:t>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377F06-6302-458E-A4E6-B03FE3D62037}"/>
              </a:ext>
            </a:extLst>
          </p:cNvPr>
          <p:cNvSpPr txBox="1"/>
          <p:nvPr/>
        </p:nvSpPr>
        <p:spPr>
          <a:xfrm>
            <a:off x="70721" y="8797453"/>
            <a:ext cx="662322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Contacto: [role] [First name] [Last name]</a:t>
            </a:r>
          </a:p>
          <a:p>
            <a:r>
              <a:rPr lang="en-US" dirty="0">
                <a:solidFill>
                  <a:srgbClr val="00355F"/>
                </a:solidFill>
                <a:latin typeface="Brandon Grotesque Medium"/>
              </a:rPr>
              <a:t>[Phone number] | [E-mail address]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6AA435-EF67-75C3-0361-F6A7F6461FF7}"/>
              </a:ext>
            </a:extLst>
          </p:cNvPr>
          <p:cNvSpPr txBox="1"/>
          <p:nvPr/>
        </p:nvSpPr>
        <p:spPr>
          <a:xfrm>
            <a:off x="124035" y="226247"/>
            <a:ext cx="7524330" cy="1077218"/>
          </a:xfrm>
          <a:prstGeom prst="rect">
            <a:avLst/>
          </a:prstGeom>
          <a:solidFill>
            <a:srgbClr val="0035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bg1"/>
                </a:solidFill>
              </a:rPr>
              <a:t>¡No te pierdas de pasar más tiempo con tus hijos</a:t>
            </a:r>
            <a:r>
              <a:rPr lang="en-US" sz="2800" b="1" dirty="0">
                <a:solidFill>
                  <a:schemeClr val="bg1"/>
                </a:solidFill>
              </a:rPr>
              <a:t>!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¡SE VOLUNTARIO!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D9964-F0EF-C4B2-1822-90C6BE11A5F7}"/>
              </a:ext>
            </a:extLst>
          </p:cNvPr>
          <p:cNvSpPr txBox="1"/>
          <p:nvPr/>
        </p:nvSpPr>
        <p:spPr>
          <a:xfrm>
            <a:off x="70721" y="9658753"/>
            <a:ext cx="5864826" cy="2693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50" dirty="0">
                <a:solidFill>
                  <a:srgbClr val="00355F"/>
                </a:solidFill>
              </a:rPr>
              <a:t>Más información sobre las rutas seguras a la escuela de MN en</a:t>
            </a:r>
            <a:r>
              <a:rPr lang="en-US" sz="1150" dirty="0">
                <a:solidFill>
                  <a:srgbClr val="00355F"/>
                </a:solidFill>
              </a:rPr>
              <a:t> www.mnsaferoutestoschool.org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BF8A10-F8B6-05B4-2738-FDEEE17CC093}"/>
              </a:ext>
            </a:extLst>
          </p:cNvPr>
          <p:cNvGrpSpPr/>
          <p:nvPr/>
        </p:nvGrpSpPr>
        <p:grpSpPr>
          <a:xfrm>
            <a:off x="-7954" y="5156329"/>
            <a:ext cx="7790689" cy="1163886"/>
            <a:chOff x="-7954" y="5156329"/>
            <a:chExt cx="7790689" cy="116388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16C9713-D1AD-956F-1424-9C3C9EA216F1}"/>
                </a:ext>
              </a:extLst>
            </p:cNvPr>
            <p:cNvSpPr/>
            <p:nvPr/>
          </p:nvSpPr>
          <p:spPr>
            <a:xfrm>
              <a:off x="0" y="5156329"/>
              <a:ext cx="7781644" cy="765740"/>
            </a:xfrm>
            <a:prstGeom prst="rect">
              <a:avLst/>
            </a:prstGeom>
            <a:solidFill>
              <a:srgbClr val="81C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6CAF53"/>
                </a:highlight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3A0F163-3D23-BAFA-ABB9-21DAB24BC42B}"/>
                </a:ext>
              </a:extLst>
            </p:cNvPr>
            <p:cNvSpPr txBox="1"/>
            <p:nvPr/>
          </p:nvSpPr>
          <p:spPr>
            <a:xfrm>
              <a:off x="-7954" y="5335330"/>
              <a:ext cx="7790689" cy="98488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MX" sz="2900" b="1" dirty="0">
                  <a:solidFill>
                    <a:srgbClr val="00355F"/>
                  </a:solidFill>
                </a:rPr>
                <a:t>DÍA DE CAMINAR A LA ESCUELA </a:t>
              </a:r>
              <a:r>
                <a:rPr lang="en-US" sz="2900" b="1" dirty="0">
                  <a:solidFill>
                    <a:srgbClr val="00355F"/>
                  </a:solidFill>
                </a:rPr>
                <a:t>       9 de </a:t>
              </a:r>
              <a:r>
                <a:rPr lang="en-US" sz="2900" b="1" dirty="0" err="1">
                  <a:solidFill>
                    <a:srgbClr val="00355F"/>
                  </a:solidFill>
                </a:rPr>
                <a:t>octubre</a:t>
              </a:r>
              <a:endParaRPr lang="en-US" sz="2900" b="1" dirty="0">
                <a:solidFill>
                  <a:srgbClr val="00355F"/>
                </a:solidFill>
              </a:endParaRPr>
            </a:p>
            <a:p>
              <a:pPr algn="ctr"/>
              <a:endParaRPr lang="en-US" sz="2900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D75B6864-AC7E-1DE2-4250-C7161A702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170" y="8859173"/>
            <a:ext cx="1924881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6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E43FD07A3889409C2D9FB5CC2AD1DE" ma:contentTypeVersion="13" ma:contentTypeDescription="Create a new document." ma:contentTypeScope="" ma:versionID="565910aa426bdef55dff8c911d6d4e0c">
  <xsd:schema xmlns:xsd="http://www.w3.org/2001/XMLSchema" xmlns:xs="http://www.w3.org/2001/XMLSchema" xmlns:p="http://schemas.microsoft.com/office/2006/metadata/properties" xmlns:ns2="3714cc0a-b534-4937-bc8f-afb1b100ad07" xmlns:ns3="56514d34-518a-4c8c-af25-49ec28872a7e" targetNamespace="http://schemas.microsoft.com/office/2006/metadata/properties" ma:root="true" ma:fieldsID="5bd5750a7c5930b69e4d439de17ccdd4" ns2:_="" ns3:_="">
    <xsd:import namespace="3714cc0a-b534-4937-bc8f-afb1b100ad07"/>
    <xsd:import namespace="56514d34-518a-4c8c-af25-49ec28872a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4cc0a-b534-4937-bc8f-afb1b100ad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14d34-518a-4c8c-af25-49ec28872a7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5b87e3ab-71da-4503-8d05-f348ae95a0b5}" ma:internalName="TaxCatchAll" ma:showField="CatchAllData" ma:web="56514d34-518a-4c8c-af25-49ec28872a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514d34-518a-4c8c-af25-49ec28872a7e" xsi:nil="true"/>
    <lcf76f155ced4ddcb4097134ff3c332f xmlns="3714cc0a-b534-4937-bc8f-afb1b100ad0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684727-3E89-441F-AAEE-9C78E4696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14cc0a-b534-4937-bc8f-afb1b100ad07"/>
    <ds:schemaRef ds:uri="56514d34-518a-4c8c-af25-49ec28872a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2C22-D8AC-4F60-9766-3AD32BD52D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77C716-92F4-4E16-AF97-3DB58BD995C9}">
  <ds:schemaRefs>
    <ds:schemaRef ds:uri="http://purl.org/dc/terms/"/>
    <ds:schemaRef ds:uri="e3468907-a698-479b-8007-358aebef40a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074c3bc-21a4-4771-acfe-b989cfb31b81"/>
    <ds:schemaRef ds:uri="http://www.w3.org/XML/1998/namespace"/>
    <ds:schemaRef ds:uri="56514d34-518a-4c8c-af25-49ec28872a7e"/>
    <ds:schemaRef ds:uri="3714cc0a-b534-4937-bc8f-afb1b100ad07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1304</TotalTime>
  <Words>123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Pooler, Michelle (DOT)</cp:lastModifiedBy>
  <cp:revision>80</cp:revision>
  <dcterms:created xsi:type="dcterms:W3CDTF">2016-08-26T20:26:34Z</dcterms:created>
  <dcterms:modified xsi:type="dcterms:W3CDTF">2024-06-10T16:00:40Z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0x010100B6E43FD07A3889409C2D9FB5CC2AD1DE</vt:lpwstr>
  </property>
  <property fmtid="{D5CDD505-2E9C-101B-9397-08002B2CF9AE}" pid="3" name="MediaServiceImageTags">
    <vt:lpwstr/>
  </property>
</Properties>
</file>