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96B"/>
    <a:srgbClr val="00355F"/>
    <a:srgbClr val="FFCE51"/>
    <a:srgbClr val="6CAF53"/>
    <a:srgbClr val="A4C339"/>
    <a:srgbClr val="0C8DA9"/>
    <a:srgbClr val="FDFAF9"/>
    <a:srgbClr val="3B4D9E"/>
    <a:srgbClr val="3B4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F520D4-1F64-CD40-6B44-6DB4CD3CD284}" v="29" dt="2024-06-10T15:25:13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652" autoAdjust="0"/>
    <p:restoredTop sz="94660"/>
  </p:normalViewPr>
  <p:slideViewPr>
    <p:cSldViewPr snapToGrid="0">
      <p:cViewPr>
        <p:scale>
          <a:sx n="90" d="100"/>
          <a:sy n="90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ow, Sophie (She/Her/Hers) (DOT)" userId="S::sophie.kalow@state.mn.us::3630984d-3d67-467a-b004-b0ced724a802" providerId="AD" clId="Web-{50F520D4-1F64-CD40-6B44-6DB4CD3CD284}"/>
    <pc:docChg chg="modSld">
      <pc:chgData name="Kalow, Sophie (She/Her/Hers) (DOT)" userId="S::sophie.kalow@state.mn.us::3630984d-3d67-467a-b004-b0ced724a802" providerId="AD" clId="Web-{50F520D4-1F64-CD40-6B44-6DB4CD3CD284}" dt="2024-06-10T15:25:13.073" v="22"/>
      <pc:docMkLst>
        <pc:docMk/>
      </pc:docMkLst>
      <pc:sldChg chg="modSp">
        <pc:chgData name="Kalow, Sophie (She/Her/Hers) (DOT)" userId="S::sophie.kalow@state.mn.us::3630984d-3d67-467a-b004-b0ced724a802" providerId="AD" clId="Web-{50F520D4-1F64-CD40-6B44-6DB4CD3CD284}" dt="2024-06-10T15:25:13.073" v="22"/>
        <pc:sldMkLst>
          <pc:docMk/>
          <pc:sldMk cId="1496662273" sldId="259"/>
        </pc:sldMkLst>
        <pc:spChg chg="mod">
          <ac:chgData name="Kalow, Sophie (She/Her/Hers) (DOT)" userId="S::sophie.kalow@state.mn.us::3630984d-3d67-467a-b004-b0ced724a802" providerId="AD" clId="Web-{50F520D4-1F64-CD40-6B44-6DB4CD3CD284}" dt="2024-06-10T15:23:56.042" v="2" actId="1076"/>
          <ac:spMkLst>
            <pc:docMk/>
            <pc:sldMk cId="1496662273" sldId="259"/>
            <ac:spMk id="3" creationId="{EC841D5B-1958-BF66-3A79-F6AB1E9C7845}"/>
          </ac:spMkLst>
        </pc:spChg>
        <pc:spChg chg="mod">
          <ac:chgData name="Kalow, Sophie (She/Her/Hers) (DOT)" userId="S::sophie.kalow@state.mn.us::3630984d-3d67-467a-b004-b0ced724a802" providerId="AD" clId="Web-{50F520D4-1F64-CD40-6B44-6DB4CD3CD284}" dt="2024-06-10T15:24:21.417" v="8" actId="1076"/>
          <ac:spMkLst>
            <pc:docMk/>
            <pc:sldMk cId="1496662273" sldId="259"/>
            <ac:spMk id="9" creationId="{6AA64EF9-6005-44C0-8386-BB1111BE0CAF}"/>
          </ac:spMkLst>
        </pc:spChg>
        <pc:spChg chg="mod">
          <ac:chgData name="Kalow, Sophie (She/Her/Hers) (DOT)" userId="S::sophie.kalow@state.mn.us::3630984d-3d67-467a-b004-b0ced724a802" providerId="AD" clId="Web-{50F520D4-1F64-CD40-6B44-6DB4CD3CD284}" dt="2024-06-10T15:24:08.948" v="5" actId="1076"/>
          <ac:spMkLst>
            <pc:docMk/>
            <pc:sldMk cId="1496662273" sldId="259"/>
            <ac:spMk id="10" creationId="{2F01E958-3B21-4F9F-8EB7-B293F476857C}"/>
          </ac:spMkLst>
        </pc:spChg>
        <pc:spChg chg="mod">
          <ac:chgData name="Kalow, Sophie (She/Her/Hers) (DOT)" userId="S::sophie.kalow@state.mn.us::3630984d-3d67-467a-b004-b0ced724a802" providerId="AD" clId="Web-{50F520D4-1F64-CD40-6B44-6DB4CD3CD284}" dt="2024-06-10T15:24:40.510" v="15" actId="1076"/>
          <ac:spMkLst>
            <pc:docMk/>
            <pc:sldMk cId="1496662273" sldId="259"/>
            <ac:spMk id="11" creationId="{BBAE987C-A671-4091-8176-8F7073B5449E}"/>
          </ac:spMkLst>
        </pc:spChg>
        <pc:spChg chg="mod">
          <ac:chgData name="Kalow, Sophie (She/Her/Hers) (DOT)" userId="S::sophie.kalow@state.mn.us::3630984d-3d67-467a-b004-b0ced724a802" providerId="AD" clId="Web-{50F520D4-1F64-CD40-6B44-6DB4CD3CD284}" dt="2024-06-10T15:24:45.651" v="16" actId="1076"/>
          <ac:spMkLst>
            <pc:docMk/>
            <pc:sldMk cId="1496662273" sldId="259"/>
            <ac:spMk id="12" creationId="{E5377F06-6302-458E-A4E6-B03FE3D62037}"/>
          </ac:spMkLst>
        </pc:spChg>
        <pc:picChg chg="mod modCrop">
          <ac:chgData name="Kalow, Sophie (She/Her/Hers) (DOT)" userId="S::sophie.kalow@state.mn.us::3630984d-3d67-467a-b004-b0ced724a802" providerId="AD" clId="Web-{50F520D4-1F64-CD40-6B44-6DB4CD3CD284}" dt="2024-06-10T15:25:13.073" v="22"/>
          <ac:picMkLst>
            <pc:docMk/>
            <pc:sldMk cId="1496662273" sldId="259"/>
            <ac:picMk id="5" creationId="{DCFEDCCE-6FAA-4D26-9417-A2DC8A286E3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7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1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2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  Description automatically generated">
            <a:extLst>
              <a:ext uri="{FF2B5EF4-FFF2-40B4-BE49-F238E27FC236}">
                <a16:creationId xmlns:a16="http://schemas.microsoft.com/office/drawing/2014/main" id="{DCFEDCCE-6FAA-4D26-9417-A2DC8A286E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3" r="2150"/>
          <a:stretch/>
        </p:blipFill>
        <p:spPr>
          <a:xfrm>
            <a:off x="-9044" y="0"/>
            <a:ext cx="7781444" cy="98942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5486DA4-4301-468C-9EC6-7E7FAB6EE0B1}"/>
              </a:ext>
            </a:extLst>
          </p:cNvPr>
          <p:cNvSpPr txBox="1"/>
          <p:nvPr/>
        </p:nvSpPr>
        <p:spPr>
          <a:xfrm>
            <a:off x="4782062" y="5128689"/>
            <a:ext cx="2767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355F"/>
                </a:solidFill>
                <a:latin typeface="Brandon Grotesque Bold" panose="020B0803020203060202" pitchFamily="34" charset="0"/>
              </a:rPr>
              <a:t>Oktoobar 12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A64EF9-6005-44C0-8386-BB1111BE0CAF}"/>
              </a:ext>
            </a:extLst>
          </p:cNvPr>
          <p:cNvSpPr txBox="1"/>
          <p:nvPr/>
        </p:nvSpPr>
        <p:spPr>
          <a:xfrm>
            <a:off x="239451" y="5951574"/>
            <a:ext cx="7304075" cy="784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Waxaan u baahanahay waalid mutadawiciin ah </a:t>
            </a:r>
            <a:r>
              <a:rPr lang="en-US" sz="2200" i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Maalinta u Lugaynta Iskuulka</a:t>
            </a:r>
            <a:r>
              <a:rPr lang="en-US" sz="22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oo lagu qabanayo [Name of School]!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01E958-3B21-4F9F-8EB7-B293F476857C}"/>
              </a:ext>
            </a:extLst>
          </p:cNvPr>
          <p:cNvSpPr txBox="1"/>
          <p:nvPr/>
        </p:nvSpPr>
        <p:spPr>
          <a:xfrm>
            <a:off x="232280" y="6908317"/>
            <a:ext cx="732568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5F"/>
                </a:solidFill>
                <a:latin typeface="Brandon Grotesque Medium"/>
              </a:rPr>
              <a:t>Hogaami baska u lugaynta iskuulka ama tareenka baaskiilo ah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5F"/>
                </a:solidFill>
                <a:latin typeface="Brandon Grotesque Medium"/>
              </a:rPr>
              <a:t>Marti geli goobta hubinta basaska u lugaynta iskuulka </a:t>
            </a:r>
            <a:endParaRPr lang="en-US" dirty="0">
              <a:solidFill>
                <a:srgbClr val="00355F"/>
              </a:solidFill>
              <a:latin typeface="Brandon Grotesque Medium" panose="020B0603020203060202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5F"/>
                </a:solidFill>
                <a:latin typeface="Brandon Grotesque Medium"/>
              </a:rPr>
              <a:t>Ku bixi cunto fudud &amp; abaalmarino iskuulka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5F"/>
                </a:solidFill>
                <a:latin typeface="Brandon Grotesque Medium"/>
              </a:rPr>
              <a:t>Ku dhiiri geli ilmahaaga iyo saaxiibadood inay ka qaybqaataan!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AE987C-A671-4091-8176-8F7073B5449E}"/>
              </a:ext>
            </a:extLst>
          </p:cNvPr>
          <p:cNvSpPr txBox="1"/>
          <p:nvPr/>
        </p:nvSpPr>
        <p:spPr>
          <a:xfrm>
            <a:off x="203567" y="8241816"/>
            <a:ext cx="755316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rgbClr val="0C8DA9"/>
                </a:solidFill>
                <a:latin typeface="Brandon Grotesque Medium"/>
              </a:rPr>
              <a:t>Diyaar ma u tahay inaad caawiso? nala soo xiriir!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377F06-6302-458E-A4E6-B03FE3D62037}"/>
              </a:ext>
            </a:extLst>
          </p:cNvPr>
          <p:cNvSpPr txBox="1"/>
          <p:nvPr/>
        </p:nvSpPr>
        <p:spPr>
          <a:xfrm>
            <a:off x="232280" y="8834177"/>
            <a:ext cx="662322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rgbClr val="00355F"/>
                </a:solidFill>
                <a:latin typeface="Brandon Grotesque Medium"/>
              </a:rPr>
              <a:t>La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soo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xiriir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: [role] [First name] [Last name]</a:t>
            </a:r>
          </a:p>
          <a:p>
            <a:r>
              <a:rPr lang="en-US" dirty="0">
                <a:solidFill>
                  <a:srgbClr val="00355F"/>
                </a:solidFill>
                <a:latin typeface="Brandon Grotesque Medium"/>
              </a:rPr>
              <a:t>[Phone number] | [E-mail address]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6AA435-EF67-75C3-0361-F6A7F6461FF7}"/>
              </a:ext>
            </a:extLst>
          </p:cNvPr>
          <p:cNvSpPr txBox="1"/>
          <p:nvPr/>
        </p:nvSpPr>
        <p:spPr>
          <a:xfrm>
            <a:off x="-9044" y="4562"/>
            <a:ext cx="7782311" cy="1508105"/>
          </a:xfrm>
          <a:prstGeom prst="rect">
            <a:avLst/>
          </a:prstGeom>
          <a:solidFill>
            <a:srgbClr val="00355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Ha ka maqnaan wakhti dheeraad ah oo aad la qaadato </a:t>
            </a:r>
            <a:r>
              <a:rPr lang="en-US" sz="2800" b="1" dirty="0" err="1">
                <a:solidFill>
                  <a:schemeClr val="bg1"/>
                </a:solidFill>
              </a:rPr>
              <a:t>carruurtaada</a:t>
            </a:r>
            <a:r>
              <a:rPr lang="en-US" sz="2800" b="1" dirty="0">
                <a:solidFill>
                  <a:schemeClr val="bg1"/>
                </a:solidFill>
              </a:rPr>
              <a:t>!</a:t>
            </a:r>
          </a:p>
          <a:p>
            <a:pPr algn="ctr"/>
            <a:r>
              <a:rPr lang="en-US" sz="3600" b="1" i="1" dirty="0">
                <a:solidFill>
                  <a:schemeClr val="bg1"/>
                </a:solidFill>
              </a:rPr>
              <a:t>TABARUC!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7D9964-F0EF-C4B2-1822-90C6BE11A5F7}"/>
              </a:ext>
            </a:extLst>
          </p:cNvPr>
          <p:cNvSpPr txBox="1"/>
          <p:nvPr/>
        </p:nvSpPr>
        <p:spPr>
          <a:xfrm>
            <a:off x="202727" y="9478273"/>
            <a:ext cx="52338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355F"/>
                </a:solidFill>
              </a:rPr>
              <a:t>Wax badan ogoow oo ku saabsan wadooyinka badbaadada leh ee MN ee loo maro iskuulka  www.mnsaferoutestoschool.org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E0DFA4-DBBB-A3D0-E7E6-0DF2CDC78839}"/>
              </a:ext>
            </a:extLst>
          </p:cNvPr>
          <p:cNvSpPr/>
          <p:nvPr/>
        </p:nvSpPr>
        <p:spPr>
          <a:xfrm>
            <a:off x="-14443" y="5128689"/>
            <a:ext cx="7782311" cy="646331"/>
          </a:xfrm>
          <a:prstGeom prst="rect">
            <a:avLst/>
          </a:prstGeom>
          <a:solidFill>
            <a:srgbClr val="81C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841D5B-1958-BF66-3A79-F6AB1E9C7845}"/>
              </a:ext>
            </a:extLst>
          </p:cNvPr>
          <p:cNvSpPr txBox="1"/>
          <p:nvPr/>
        </p:nvSpPr>
        <p:spPr>
          <a:xfrm>
            <a:off x="-7832" y="5203120"/>
            <a:ext cx="7769088" cy="4924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600" b="1" dirty="0">
                <a:solidFill>
                  <a:srgbClr val="00355F"/>
                </a:solidFill>
              </a:rPr>
              <a:t>MAALINTA U LUGEYNTA ISKUULKA         </a:t>
            </a:r>
            <a:r>
              <a:rPr lang="en-US" sz="2600" b="1" dirty="0" err="1">
                <a:solidFill>
                  <a:srgbClr val="00355F"/>
                </a:solidFill>
              </a:rPr>
              <a:t>Oktoobar</a:t>
            </a:r>
            <a:r>
              <a:rPr lang="en-US" sz="2600" b="1" dirty="0">
                <a:solidFill>
                  <a:srgbClr val="00355F"/>
                </a:solidFill>
              </a:rPr>
              <a:t> 9</a:t>
            </a:r>
          </a:p>
        </p:txBody>
      </p:sp>
    </p:spTree>
    <p:extLst>
      <p:ext uri="{BB962C8B-B14F-4D97-AF65-F5344CB8AC3E}">
        <p14:creationId xmlns:p14="http://schemas.microsoft.com/office/powerpoint/2010/main" val="149666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514d34-518a-4c8c-af25-49ec28872a7e" xsi:nil="true"/>
    <lcf76f155ced4ddcb4097134ff3c332f xmlns="3714cc0a-b534-4937-bc8f-afb1b100ad0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E43FD07A3889409C2D9FB5CC2AD1DE" ma:contentTypeVersion="13" ma:contentTypeDescription="Create a new document." ma:contentTypeScope="" ma:versionID="565910aa426bdef55dff8c911d6d4e0c">
  <xsd:schema xmlns:xsd="http://www.w3.org/2001/XMLSchema" xmlns:xs="http://www.w3.org/2001/XMLSchema" xmlns:p="http://schemas.microsoft.com/office/2006/metadata/properties" xmlns:ns2="3714cc0a-b534-4937-bc8f-afb1b100ad07" xmlns:ns3="56514d34-518a-4c8c-af25-49ec28872a7e" targetNamespace="http://schemas.microsoft.com/office/2006/metadata/properties" ma:root="true" ma:fieldsID="5bd5750a7c5930b69e4d439de17ccdd4" ns2:_="" ns3:_="">
    <xsd:import namespace="3714cc0a-b534-4937-bc8f-afb1b100ad07"/>
    <xsd:import namespace="56514d34-518a-4c8c-af25-49ec28872a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4cc0a-b534-4937-bc8f-afb1b100ad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19cb8a3-2c43-49ff-bdd4-56a41dc47c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14d34-518a-4c8c-af25-49ec28872a7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5b87e3ab-71da-4503-8d05-f348ae95a0b5}" ma:internalName="TaxCatchAll" ma:showField="CatchAllData" ma:web="56514d34-518a-4c8c-af25-49ec28872a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755A36-EE8D-4857-97DD-20D93B5695C8}">
  <ds:schemaRefs>
    <ds:schemaRef ds:uri="a074c3bc-21a4-4771-acfe-b989cfb31b81"/>
    <ds:schemaRef ds:uri="http://purl.org/dc/dcmitype/"/>
    <ds:schemaRef ds:uri="http://schemas.microsoft.com/office/2006/metadata/properties"/>
    <ds:schemaRef ds:uri="http://schemas.microsoft.com/office/2006/documentManagement/types"/>
    <ds:schemaRef ds:uri="e3468907-a698-479b-8007-358aebef40a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56514d34-518a-4c8c-af25-49ec28872a7e"/>
    <ds:schemaRef ds:uri="3714cc0a-b534-4937-bc8f-afb1b100ad07"/>
  </ds:schemaRefs>
</ds:datastoreItem>
</file>

<file path=customXml/itemProps2.xml><?xml version="1.0" encoding="utf-8"?>
<ds:datastoreItem xmlns:ds="http://schemas.openxmlformats.org/officeDocument/2006/customXml" ds:itemID="{3E30DD71-74BD-489B-A6A0-390AA2EE5A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00D0F0-8650-492E-A8A4-006F05F0A6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14cc0a-b534-4937-bc8f-afb1b100ad07"/>
    <ds:schemaRef ds:uri="56514d34-518a-4c8c-af25-49ec28872a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1275</TotalTime>
  <Words>129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School Here</dc:title>
  <dc:creator>Connor Cox</dc:creator>
  <cp:lastModifiedBy>Pooler, Michelle (DOT)</cp:lastModifiedBy>
  <cp:revision>71</cp:revision>
  <dcterms:created xsi:type="dcterms:W3CDTF">2016-08-26T20:26:34Z</dcterms:created>
  <dcterms:modified xsi:type="dcterms:W3CDTF">2024-06-10T15:25:14Z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0x010100B6E43FD07A3889409C2D9FB5CC2AD1DE</vt:lpwstr>
  </property>
  <property fmtid="{D5CDD505-2E9C-101B-9397-08002B2CF9AE}" pid="3" name="MediaServiceImageTags">
    <vt:lpwstr/>
  </property>
</Properties>
</file>