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5_DDC960AD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354967-EAB7-B64E-C923-C38E6DC62461}" name="Pooler, Michelle (DOT)" initials="PM(" userId="S::Michelle.Pooler@state.mn.us::1063cc63-15a3-411c-86f3-75bf6a03c6bb" providerId="AD"/>
  <p188:author id="{B59A01B2-1281-C65E-71C3-4297B0C37D27}" name="Corbin, Kelly (She/Her/Hers) (DOT)" initials="C(" userId="S::kelly.corbin@state.mn.us::15c7d711-30a4-4818-b924-73489b03764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DC766"/>
    <a:srgbClr val="00355F"/>
    <a:srgbClr val="6CAF53"/>
    <a:srgbClr val="FFCE51"/>
    <a:srgbClr val="A4C339"/>
    <a:srgbClr val="0C8DA9"/>
    <a:srgbClr val="FDFAF9"/>
    <a:srgbClr val="3B4D9E"/>
    <a:srgbClr val="3B4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9977E-F4C7-A4EE-4115-8BACE92B57B1}" v="46" dt="2024-06-17T18:54:20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8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A91C0D59-92F0-E36A-A570-F5961DEF81CB}"/>
    <pc:docChg chg="modSld">
      <pc:chgData name="Kalow, Sophie (She/Her/Hers) (DOT)" userId="S::sophie.kalow@state.mn.us::3630984d-3d67-467a-b004-b0ced724a802" providerId="AD" clId="Web-{A91C0D59-92F0-E36A-A570-F5961DEF81CB}" dt="2024-06-10T15:59:40.993" v="4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A91C0D59-92F0-E36A-A570-F5961DEF81CB}" dt="2024-06-10T15:59:40.993" v="4" actId="1076"/>
        <pc:sldMkLst>
          <pc:docMk/>
          <pc:sldMk cId="3720962221" sldId="261"/>
        </pc:sldMkLst>
        <pc:picChg chg="add del mod">
          <ac:chgData name="Kalow, Sophie (She/Her/Hers) (DOT)" userId="S::sophie.kalow@state.mn.us::3630984d-3d67-467a-b004-b0ced724a802" providerId="AD" clId="Web-{A91C0D59-92F0-E36A-A570-F5961DEF81CB}" dt="2024-06-10T15:59:36.430" v="1"/>
          <ac:picMkLst>
            <pc:docMk/>
            <pc:sldMk cId="3720962221" sldId="261"/>
            <ac:picMk id="5" creationId="{97636B83-8BE6-9706-1813-486FF05A27A7}"/>
          </ac:picMkLst>
        </pc:picChg>
        <pc:picChg chg="del">
          <ac:chgData name="Kalow, Sophie (She/Her/Hers) (DOT)" userId="S::sophie.kalow@state.mn.us::3630984d-3d67-467a-b004-b0ced724a802" providerId="AD" clId="Web-{A91C0D59-92F0-E36A-A570-F5961DEF81CB}" dt="2024-06-10T15:59:37.461" v="2"/>
          <ac:picMkLst>
            <pc:docMk/>
            <pc:sldMk cId="3720962221" sldId="261"/>
            <ac:picMk id="6" creationId="{6122408C-4D44-CD53-26F4-A3D45AEA62CA}"/>
          </ac:picMkLst>
        </pc:picChg>
        <pc:picChg chg="add mod">
          <ac:chgData name="Kalow, Sophie (She/Her/Hers) (DOT)" userId="S::sophie.kalow@state.mn.us::3630984d-3d67-467a-b004-b0ced724a802" providerId="AD" clId="Web-{A91C0D59-92F0-E36A-A570-F5961DEF81CB}" dt="2024-06-10T15:59:40.993" v="4" actId="1076"/>
          <ac:picMkLst>
            <pc:docMk/>
            <pc:sldMk cId="3720962221" sldId="261"/>
            <ac:picMk id="8" creationId="{F85BE499-E153-5511-5A43-DCB32F25C29F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7322CAAC-F941-1BB8-4568-33F3972745B2}"/>
    <pc:docChg chg="modSld">
      <pc:chgData name="Kalow, Sophie (She/Her/Hers) (DOT)" userId="S::sophie.kalow@state.mn.us::3630984d-3d67-467a-b004-b0ced724a802" providerId="AD" clId="Web-{7322CAAC-F941-1BB8-4568-33F3972745B2}" dt="2024-06-10T15:23:17.963" v="40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7322CAAC-F941-1BB8-4568-33F3972745B2}" dt="2024-06-10T15:23:17.963" v="40" actId="1076"/>
        <pc:sldMkLst>
          <pc:docMk/>
          <pc:sldMk cId="3720962221" sldId="261"/>
        </pc:sldMkLst>
        <pc:spChg chg="mod">
          <ac:chgData name="Kalow, Sophie (She/Her/Hers) (DOT)" userId="S::sophie.kalow@state.mn.us::3630984d-3d67-467a-b004-b0ced724a802" providerId="AD" clId="Web-{7322CAAC-F941-1BB8-4568-33F3972745B2}" dt="2024-06-10T15:20:33.542" v="26" actId="1076"/>
          <ac:spMkLst>
            <pc:docMk/>
            <pc:sldMk cId="3720962221" sldId="261"/>
            <ac:spMk id="3" creationId="{EC841D5B-1958-BF66-3A79-F6AB1E9C7845}"/>
          </ac:spMkLst>
        </pc:spChg>
        <pc:spChg chg="del mod">
          <ac:chgData name="Kalow, Sophie (She/Her/Hers) (DOT)" userId="S::sophie.kalow@state.mn.us::3630984d-3d67-467a-b004-b0ced724a802" providerId="AD" clId="Web-{7322CAAC-F941-1BB8-4568-33F3972745B2}" dt="2024-06-10T15:20:28.370" v="25"/>
          <ac:spMkLst>
            <pc:docMk/>
            <pc:sldMk cId="3720962221" sldId="261"/>
            <ac:spMk id="8" creationId="{B5486DA4-4301-468C-9EC6-7E7FAB6EE0B1}"/>
          </ac:spMkLst>
        </pc:spChg>
        <pc:spChg chg="mod">
          <ac:chgData name="Kalow, Sophie (She/Her/Hers) (DOT)" userId="S::sophie.kalow@state.mn.us::3630984d-3d67-467a-b004-b0ced724a802" providerId="AD" clId="Web-{7322CAAC-F941-1BB8-4568-33F3972745B2}" dt="2024-06-10T15:20:49.901" v="28" actId="1076"/>
          <ac:spMkLst>
            <pc:docMk/>
            <pc:sldMk cId="3720962221" sldId="261"/>
            <ac:spMk id="9" creationId="{6AA64EF9-6005-44C0-8386-BB1111BE0CAF}"/>
          </ac:spMkLst>
        </pc:spChg>
        <pc:spChg chg="mod">
          <ac:chgData name="Kalow, Sophie (She/Her/Hers) (DOT)" userId="S::sophie.kalow@state.mn.us::3630984d-3d67-467a-b004-b0ced724a802" providerId="AD" clId="Web-{7322CAAC-F941-1BB8-4568-33F3972745B2}" dt="2024-06-10T15:21:01.901" v="30" actId="1076"/>
          <ac:spMkLst>
            <pc:docMk/>
            <pc:sldMk cId="3720962221" sldId="261"/>
            <ac:spMk id="10" creationId="{2F01E958-3B21-4F9F-8EB7-B293F476857C}"/>
          </ac:spMkLst>
        </pc:spChg>
        <pc:spChg chg="mod">
          <ac:chgData name="Kalow, Sophie (She/Her/Hers) (DOT)" userId="S::sophie.kalow@state.mn.us::3630984d-3d67-467a-b004-b0ced724a802" providerId="AD" clId="Web-{7322CAAC-F941-1BB8-4568-33F3972745B2}" dt="2024-06-10T15:21:10.213" v="31" actId="1076"/>
          <ac:spMkLst>
            <pc:docMk/>
            <pc:sldMk cId="3720962221" sldId="261"/>
            <ac:spMk id="11" creationId="{BBAE987C-A671-4091-8176-8F7073B5449E}"/>
          </ac:spMkLst>
        </pc:spChg>
        <pc:spChg chg="mod">
          <ac:chgData name="Kalow, Sophie (She/Her/Hers) (DOT)" userId="S::sophie.kalow@state.mn.us::3630984d-3d67-467a-b004-b0ced724a802" providerId="AD" clId="Web-{7322CAAC-F941-1BB8-4568-33F3972745B2}" dt="2024-06-10T15:21:20.854" v="32" actId="1076"/>
          <ac:spMkLst>
            <pc:docMk/>
            <pc:sldMk cId="3720962221" sldId="261"/>
            <ac:spMk id="12" creationId="{E5377F06-6302-458E-A4E6-B03FE3D62037}"/>
          </ac:spMkLst>
        </pc:spChg>
        <pc:picChg chg="mod modCrop">
          <ac:chgData name="Kalow, Sophie (She/Her/Hers) (DOT)" userId="S::sophie.kalow@state.mn.us::3630984d-3d67-467a-b004-b0ced724a802" providerId="AD" clId="Web-{7322CAAC-F941-1BB8-4568-33F3972745B2}" dt="2024-06-10T15:20:39.495" v="27" actId="14100"/>
          <ac:picMkLst>
            <pc:docMk/>
            <pc:sldMk cId="3720962221" sldId="261"/>
            <ac:picMk id="5" creationId="{DCFEDCCE-6FAA-4D26-9417-A2DC8A286E34}"/>
          </ac:picMkLst>
        </pc:picChg>
        <pc:picChg chg="add del mod">
          <ac:chgData name="Kalow, Sophie (She/Her/Hers) (DOT)" userId="S::sophie.kalow@state.mn.us::3630984d-3d67-467a-b004-b0ced724a802" providerId="AD" clId="Web-{7322CAAC-F941-1BB8-4568-33F3972745B2}" dt="2024-06-10T15:22:14.182" v="36"/>
          <ac:picMkLst>
            <pc:docMk/>
            <pc:sldMk cId="3720962221" sldId="261"/>
            <ac:picMk id="6" creationId="{AE1E3415-6930-5E98-E9F7-93302B0C6CDB}"/>
          </ac:picMkLst>
        </pc:picChg>
        <pc:picChg chg="add mod">
          <ac:chgData name="Kalow, Sophie (She/Her/Hers) (DOT)" userId="S::sophie.kalow@state.mn.us::3630984d-3d67-467a-b004-b0ced724a802" providerId="AD" clId="Web-{7322CAAC-F941-1BB8-4568-33F3972745B2}" dt="2024-06-10T15:23:17.963" v="40" actId="1076"/>
          <ac:picMkLst>
            <pc:docMk/>
            <pc:sldMk cId="3720962221" sldId="261"/>
            <ac:picMk id="7" creationId="{E89DD89C-63B4-8677-437D-60C37593F725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D063C1E2-6D90-A2E1-E8A6-6F44EBDE4430}"/>
    <pc:docChg chg="modSld">
      <pc:chgData name="Kalow, Sophie (She/Her/Hers) (DOT)" userId="S::sophie.kalow@state.mn.us::3630984d-3d67-467a-b004-b0ced724a802" providerId="AD" clId="Web-{D063C1E2-6D90-A2E1-E8A6-6F44EBDE4430}" dt="2024-06-10T15:58:59.857" v="10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D063C1E2-6D90-A2E1-E8A6-6F44EBDE4430}" dt="2024-06-10T15:58:59.857" v="10" actId="1076"/>
        <pc:sldMkLst>
          <pc:docMk/>
          <pc:sldMk cId="3720962221" sldId="261"/>
        </pc:sldMkLst>
        <pc:picChg chg="del">
          <ac:chgData name="Kalow, Sophie (She/Her/Hers) (DOT)" userId="S::sophie.kalow@state.mn.us::3630984d-3d67-467a-b004-b0ced724a802" providerId="AD" clId="Web-{D063C1E2-6D90-A2E1-E8A6-6F44EBDE4430}" dt="2024-06-10T15:55:37.181" v="0"/>
          <ac:picMkLst>
            <pc:docMk/>
            <pc:sldMk cId="3720962221" sldId="261"/>
            <ac:picMk id="5" creationId="{DCFEDCCE-6FAA-4D26-9417-A2DC8A286E34}"/>
          </ac:picMkLst>
        </pc:picChg>
        <pc:picChg chg="mod">
          <ac:chgData name="Kalow, Sophie (She/Her/Hers) (DOT)" userId="S::sophie.kalow@state.mn.us::3630984d-3d67-467a-b004-b0ced724a802" providerId="AD" clId="Web-{D063C1E2-6D90-A2E1-E8A6-6F44EBDE4430}" dt="2024-06-10T15:58:59.857" v="10" actId="1076"/>
          <ac:picMkLst>
            <pc:docMk/>
            <pc:sldMk cId="3720962221" sldId="261"/>
            <ac:picMk id="6" creationId="{6122408C-4D44-CD53-26F4-A3D45AEA62CA}"/>
          </ac:picMkLst>
        </pc:picChg>
        <pc:picChg chg="add del mod modCrop">
          <ac:chgData name="Kalow, Sophie (She/Her/Hers) (DOT)" userId="S::sophie.kalow@state.mn.us::3630984d-3d67-467a-b004-b0ced724a802" providerId="AD" clId="Web-{D063C1E2-6D90-A2E1-E8A6-6F44EBDE4430}" dt="2024-06-10T15:58:53.826" v="8" actId="14100"/>
          <ac:picMkLst>
            <pc:docMk/>
            <pc:sldMk cId="3720962221" sldId="261"/>
            <ac:picMk id="7" creationId="{7A5F5603-F540-B872-86F4-BBFD12EA457A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C0F9977E-F4C7-A4EE-4115-8BACE92B57B1}"/>
    <pc:docChg chg="modSld">
      <pc:chgData name="Kalow, Sophie (She/Her/Hers) (DOT)" userId="S::sophie.kalow@state.mn.us::3630984d-3d67-467a-b004-b0ced724a802" providerId="AD" clId="Web-{C0F9977E-F4C7-A4EE-4115-8BACE92B57B1}" dt="2024-06-17T18:54:17.867" v="39" actId="20577"/>
      <pc:docMkLst>
        <pc:docMk/>
      </pc:docMkLst>
      <pc:sldChg chg="addSp delSp modSp">
        <pc:chgData name="Kalow, Sophie (She/Her/Hers) (DOT)" userId="S::sophie.kalow@state.mn.us::3630984d-3d67-467a-b004-b0ced724a802" providerId="AD" clId="Web-{C0F9977E-F4C7-A4EE-4115-8BACE92B57B1}" dt="2024-06-17T18:54:17.867" v="39" actId="20577"/>
        <pc:sldMkLst>
          <pc:docMk/>
          <pc:sldMk cId="3720962221" sldId="261"/>
        </pc:sldMkLst>
        <pc:spChg chg="del mod">
          <ac:chgData name="Kalow, Sophie (She/Her/Hers) (DOT)" userId="S::sophie.kalow@state.mn.us::3630984d-3d67-467a-b004-b0ced724a802" providerId="AD" clId="Web-{C0F9977E-F4C7-A4EE-4115-8BACE92B57B1}" dt="2024-06-17T18:52:30.884" v="7"/>
          <ac:spMkLst>
            <pc:docMk/>
            <pc:sldMk cId="3720962221" sldId="261"/>
            <ac:spMk id="2" creationId="{556AA435-EF67-75C3-0361-F6A7F6461FF7}"/>
          </ac:spMkLst>
        </pc:spChg>
        <pc:spChg chg="add mod">
          <ac:chgData name="Kalow, Sophie (She/Her/Hers) (DOT)" userId="S::sophie.kalow@state.mn.us::3630984d-3d67-467a-b004-b0ced724a802" providerId="AD" clId="Web-{C0F9977E-F4C7-A4EE-4115-8BACE92B57B1}" dt="2024-06-17T18:54:06.742" v="32"/>
          <ac:spMkLst>
            <pc:docMk/>
            <pc:sldMk cId="3720962221" sldId="261"/>
            <ac:spMk id="5" creationId="{BE05E4A1-4880-72E7-2574-D04E6E69C9FB}"/>
          </ac:spMkLst>
        </pc:spChg>
        <pc:spChg chg="add mod">
          <ac:chgData name="Kalow, Sophie (She/Her/Hers) (DOT)" userId="S::sophie.kalow@state.mn.us::3630984d-3d67-467a-b004-b0ced724a802" providerId="AD" clId="Web-{C0F9977E-F4C7-A4EE-4115-8BACE92B57B1}" dt="2024-06-17T18:54:17.867" v="39" actId="20577"/>
          <ac:spMkLst>
            <pc:docMk/>
            <pc:sldMk cId="3720962221" sldId="261"/>
            <ac:spMk id="6" creationId="{F651433D-FFAD-AF14-F381-A3E99B9F2B19}"/>
          </ac:spMkLst>
        </pc:spChg>
        <pc:picChg chg="add del mod ord">
          <ac:chgData name="Kalow, Sophie (She/Her/Hers) (DOT)" userId="S::sophie.kalow@state.mn.us::3630984d-3d67-467a-b004-b0ced724a802" providerId="AD" clId="Web-{C0F9977E-F4C7-A4EE-4115-8BACE92B57B1}" dt="2024-06-17T18:52:34.446" v="8" actId="14100"/>
          <ac:picMkLst>
            <pc:docMk/>
            <pc:sldMk cId="3720962221" sldId="261"/>
            <ac:picMk id="7" creationId="{7A5F5603-F540-B872-86F4-BBFD12EA457A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2C831B6D-7C4E-5394-6F72-40D9E3067904}"/>
    <pc:docChg chg="modSld">
      <pc:chgData name="Kalow, Sophie (She/Her/Hers) (DOT)" userId="S::sophie.kalow@state.mn.us::3630984d-3d67-467a-b004-b0ced724a802" providerId="AD" clId="Web-{2C831B6D-7C4E-5394-6F72-40D9E3067904}" dt="2024-06-10T15:55:04.209" v="19"/>
      <pc:docMkLst>
        <pc:docMk/>
      </pc:docMkLst>
      <pc:sldChg chg="addSp delSp modSp">
        <pc:chgData name="Kalow, Sophie (She/Her/Hers) (DOT)" userId="S::sophie.kalow@state.mn.us::3630984d-3d67-467a-b004-b0ced724a802" providerId="AD" clId="Web-{2C831B6D-7C4E-5394-6F72-40D9E3067904}" dt="2024-06-10T15:55:04.209" v="19"/>
        <pc:sldMkLst>
          <pc:docMk/>
          <pc:sldMk cId="3720962221" sldId="261"/>
        </pc:sldMkLst>
        <pc:picChg chg="add mod">
          <ac:chgData name="Kalow, Sophie (She/Her/Hers) (DOT)" userId="S::sophie.kalow@state.mn.us::3630984d-3d67-467a-b004-b0ced724a802" providerId="AD" clId="Web-{2C831B6D-7C4E-5394-6F72-40D9E3067904}" dt="2024-06-10T15:55:00.459" v="18" actId="14100"/>
          <ac:picMkLst>
            <pc:docMk/>
            <pc:sldMk cId="3720962221" sldId="261"/>
            <ac:picMk id="6" creationId="{6122408C-4D44-CD53-26F4-A3D45AEA62CA}"/>
          </ac:picMkLst>
        </pc:picChg>
        <pc:picChg chg="del">
          <ac:chgData name="Kalow, Sophie (She/Her/Hers) (DOT)" userId="S::sophie.kalow@state.mn.us::3630984d-3d67-467a-b004-b0ced724a802" providerId="AD" clId="Web-{2C831B6D-7C4E-5394-6F72-40D9E3067904}" dt="2024-06-10T15:52:46.538" v="0"/>
          <ac:picMkLst>
            <pc:docMk/>
            <pc:sldMk cId="3720962221" sldId="261"/>
            <ac:picMk id="7" creationId="{E89DD89C-63B4-8677-437D-60C37593F725}"/>
          </ac:picMkLst>
        </pc:picChg>
        <pc:picChg chg="add del mod">
          <ac:chgData name="Kalow, Sophie (She/Her/Hers) (DOT)" userId="S::sophie.kalow@state.mn.us::3630984d-3d67-467a-b004-b0ced724a802" providerId="AD" clId="Web-{2C831B6D-7C4E-5394-6F72-40D9E3067904}" dt="2024-06-10T15:55:04.209" v="19"/>
          <ac:picMkLst>
            <pc:docMk/>
            <pc:sldMk cId="3720962221" sldId="261"/>
            <ac:picMk id="8" creationId="{1DABD63A-57BB-BA48-1A53-FB5E501DF65F}"/>
          </ac:picMkLst>
        </pc:picChg>
      </pc:sldChg>
    </pc:docChg>
  </pc:docChgLst>
</pc:chgInfo>
</file>

<file path=ppt/comments/modernComment_105_DDC960A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8D09233-D938-4DC6-BB16-96E9B26BDB29}" authorId="{F8354967-EAB7-B64E-C923-C38E6DC62461}" created="2023-07-31T16:45:10.11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720962221" sldId="261"/>
      <ac:spMk id="9" creationId="{6AA64EF9-6005-44C0-8386-BB1111BE0CAF}"/>
      <ac:txMk cp="49" len="4">
        <ac:context len="97" hash="2934628930"/>
      </ac:txMk>
    </ac:txMkLst>
    <p188:pos x="920018" y="662564"/>
    <p188:replyLst>
      <p188:reply id="{C0A434C0-DE04-461C-AC7C-44338B62E172}" authorId="{B59A01B2-1281-C65E-71C3-4297B0C37D27}" created="2023-08-01T13:27:12.526">
        <p188:txBody>
          <a:bodyPr/>
          <a:lstStyle/>
          <a:p>
            <a:r>
              <a:rPr lang="en-US"/>
              <a:t>good catch but I'm not sure!</a:t>
            </a:r>
          </a:p>
        </p188:txBody>
      </p188:reply>
    </p188:replyLst>
    <p188:txBody>
      <a:bodyPr/>
      <a:lstStyle/>
      <a:p>
        <a:r>
          <a:rPr lang="en-US"/>
          <a:t>[@Corbin, Kelly (She/Her/Hers) (DOT)] Is it taug or tau? See the text in green. I deleted a number that didn't have a home. We can talk about it later.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5_DDC960AD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AA64EF9-6005-44C0-8386-BB1111BE0CAF}"/>
              </a:ext>
            </a:extLst>
          </p:cNvPr>
          <p:cNvSpPr txBox="1"/>
          <p:nvPr/>
        </p:nvSpPr>
        <p:spPr>
          <a:xfrm>
            <a:off x="35673" y="5454710"/>
            <a:ext cx="77600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Peb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xav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tau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cov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niam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txiv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tuaj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pab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dawb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rau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i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Hnub</a:t>
            </a:r>
            <a:r>
              <a:rPr lang="en-US" sz="26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i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Taug</a:t>
            </a:r>
            <a:r>
              <a:rPr lang="en-US" sz="26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Kev Mus </a:t>
            </a:r>
            <a:r>
              <a:rPr lang="en-US" sz="2600" b="1" i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Kawm</a:t>
            </a:r>
            <a:r>
              <a:rPr lang="en-US" sz="26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i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Ntawv</a:t>
            </a:r>
            <a:r>
              <a:rPr lang="en-US" sz="26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i="1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ntawv</a:t>
            </a:r>
            <a:r>
              <a:rPr lang="en-US" sz="26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600" b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[Name of School]!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1E958-3B21-4F9F-8EB7-B293F476857C}"/>
              </a:ext>
            </a:extLst>
          </p:cNvPr>
          <p:cNvSpPr txBox="1"/>
          <p:nvPr/>
        </p:nvSpPr>
        <p:spPr>
          <a:xfrm>
            <a:off x="252435" y="6709921"/>
            <a:ext cx="743942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err="1">
                <a:solidFill>
                  <a:srgbClr val="00355F"/>
                </a:solidFill>
                <a:latin typeface="Brandon Grotesque Medium"/>
              </a:rPr>
              <a:t>Ua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tus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ntaus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thawj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thaum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taug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kev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,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los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yog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caij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tsheb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kauj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vab</a:t>
            </a:r>
            <a:endParaRPr lang="en-US">
              <a:solidFill>
                <a:srgbClr val="00355F"/>
              </a:solidFill>
              <a:latin typeface="Brandon Grotesque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Yog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tus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sawv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ntawm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ib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qho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chaw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kuaj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thaum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taug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kev</a:t>
            </a:r>
            <a:endParaRPr lang="en-US">
              <a:solidFill>
                <a:srgbClr val="00355F"/>
              </a:solidFill>
              <a:latin typeface="Brandon Grotesque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5F"/>
                </a:solidFill>
                <a:latin typeface="Brandon Grotesque Medium"/>
              </a:rPr>
              <a:t>Yog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tus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faib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khoom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txom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ncauj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&amp;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khoom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plig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pem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tsev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kawm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ntawv</a:t>
            </a:r>
            <a:endParaRPr lang="en-US">
              <a:solidFill>
                <a:srgbClr val="00355F"/>
              </a:solidFill>
              <a:latin typeface="Brandon Grotesque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err="1">
                <a:solidFill>
                  <a:srgbClr val="00355F"/>
                </a:solidFill>
                <a:latin typeface="Brandon Grotesque Medium"/>
              </a:rPr>
              <a:t>Txhaub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kom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koj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tus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menyuam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thiab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lawv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cov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phooj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ywg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koom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nrog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!              </a:t>
            </a:r>
            <a:endParaRPr lang="en-US" dirty="0">
              <a:solidFill>
                <a:srgbClr val="00355F"/>
              </a:solidFill>
              <a:latin typeface="Brandon Grotesque Medium" panose="020B0603020203060202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AE987C-A671-4091-8176-8F7073B5449E}"/>
              </a:ext>
            </a:extLst>
          </p:cNvPr>
          <p:cNvSpPr txBox="1"/>
          <p:nvPr/>
        </p:nvSpPr>
        <p:spPr>
          <a:xfrm>
            <a:off x="139108" y="8189240"/>
            <a:ext cx="7553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Npaj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yuav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pab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? </a:t>
            </a:r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Tiv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tauj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 </a:t>
            </a:r>
            <a:r>
              <a:rPr lang="en-US" sz="280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peb</a:t>
            </a:r>
            <a:r>
              <a:rPr lang="en-US" sz="2800">
                <a:solidFill>
                  <a:srgbClr val="0C8DA9"/>
                </a:solidFill>
                <a:latin typeface="Brandon Grotesque Medium" panose="020B0603020203060202" pitchFamily="34" charset="0"/>
              </a:rPr>
              <a:t>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377F06-6302-458E-A4E6-B03FE3D62037}"/>
              </a:ext>
            </a:extLst>
          </p:cNvPr>
          <p:cNvSpPr txBox="1"/>
          <p:nvPr/>
        </p:nvSpPr>
        <p:spPr>
          <a:xfrm>
            <a:off x="257319" y="8824029"/>
            <a:ext cx="662322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Tiv </a:t>
            </a:r>
            <a:r>
              <a:rPr lang="en-US" err="1">
                <a:solidFill>
                  <a:srgbClr val="00355F"/>
                </a:solidFill>
                <a:latin typeface="Brandon Grotesque Medium"/>
              </a:rPr>
              <a:t>tauj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: [role] [First name] [Last name]</a:t>
            </a:r>
          </a:p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[Phone number] | [E-mail address]</a:t>
            </a: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A5F5603-F540-B872-86F4-BBFD12EA45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7" t="-274" r="-141" b="47273"/>
          <a:stretch/>
        </p:blipFill>
        <p:spPr>
          <a:xfrm>
            <a:off x="28526" y="-10427"/>
            <a:ext cx="7771709" cy="47617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841D5B-1958-BF66-3A79-F6AB1E9C7845}"/>
              </a:ext>
            </a:extLst>
          </p:cNvPr>
          <p:cNvSpPr txBox="1"/>
          <p:nvPr/>
        </p:nvSpPr>
        <p:spPr>
          <a:xfrm>
            <a:off x="-1030" y="4760718"/>
            <a:ext cx="7784947" cy="523220"/>
          </a:xfrm>
          <a:prstGeom prst="rect">
            <a:avLst/>
          </a:prstGeom>
          <a:solidFill>
            <a:srgbClr val="7DC76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rgbClr val="00355F"/>
                </a:solidFill>
              </a:rPr>
              <a:t>HNUB TAU KEV MUS KAWM </a:t>
            </a:r>
            <a:r>
              <a:rPr lang="en-US" sz="2800" b="1" dirty="0">
                <a:solidFill>
                  <a:srgbClr val="00355F"/>
                </a:solidFill>
              </a:rPr>
              <a:t>NTAWV</a:t>
            </a:r>
            <a:r>
              <a:rPr lang="en-US" sz="2400" b="1" dirty="0">
                <a:solidFill>
                  <a:srgbClr val="00355F"/>
                </a:solidFill>
              </a:rPr>
              <a:t>   </a:t>
            </a:r>
            <a:r>
              <a:rPr lang="en-US" sz="2400" b="1" dirty="0" err="1">
                <a:solidFill>
                  <a:srgbClr val="00355F"/>
                </a:solidFill>
              </a:rPr>
              <a:t>Lub</a:t>
            </a:r>
            <a:r>
              <a:rPr lang="en-US" sz="2400" b="1" dirty="0">
                <a:solidFill>
                  <a:srgbClr val="00355F"/>
                </a:solidFill>
              </a:rPr>
              <a:t> Kaum Hli 9th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D9964-F0EF-C4B2-1822-90C6BE11A5F7}"/>
              </a:ext>
            </a:extLst>
          </p:cNvPr>
          <p:cNvSpPr txBox="1"/>
          <p:nvPr/>
        </p:nvSpPr>
        <p:spPr>
          <a:xfrm>
            <a:off x="139108" y="9481015"/>
            <a:ext cx="52338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err="1">
                <a:solidFill>
                  <a:srgbClr val="00355F"/>
                </a:solidFill>
              </a:rPr>
              <a:t>Kawm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kom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paub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ntau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dua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txog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kev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puaj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phaij</a:t>
            </a:r>
            <a:r>
              <a:rPr lang="en-US" sz="1200">
                <a:solidFill>
                  <a:srgbClr val="00355F"/>
                </a:solidFill>
              </a:rPr>
              <a:t> tau </a:t>
            </a:r>
            <a:r>
              <a:rPr lang="en-US" sz="1200" err="1">
                <a:solidFill>
                  <a:srgbClr val="00355F"/>
                </a:solidFill>
              </a:rPr>
              <a:t>kev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mus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kawm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ntawv</a:t>
            </a:r>
            <a:r>
              <a:rPr lang="en-US" sz="1200">
                <a:solidFill>
                  <a:srgbClr val="00355F"/>
                </a:solidFill>
              </a:rPr>
              <a:t> </a:t>
            </a:r>
            <a:r>
              <a:rPr lang="en-US" sz="1200" err="1">
                <a:solidFill>
                  <a:srgbClr val="00355F"/>
                </a:solidFill>
              </a:rPr>
              <a:t>hauv</a:t>
            </a:r>
            <a:r>
              <a:rPr lang="en-US" sz="1200">
                <a:solidFill>
                  <a:srgbClr val="00355F"/>
                </a:solidFill>
              </a:rPr>
              <a:t> MN Safe Routes to School </a:t>
            </a:r>
            <a:r>
              <a:rPr lang="en-US" sz="1200" err="1">
                <a:solidFill>
                  <a:srgbClr val="00355F"/>
                </a:solidFill>
              </a:rPr>
              <a:t>ntawm</a:t>
            </a:r>
            <a:r>
              <a:rPr lang="en-US" sz="1200">
                <a:solidFill>
                  <a:srgbClr val="00355F"/>
                </a:solidFill>
              </a:rPr>
              <a:t> www.mnsaferoutestoschool.org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5BE499-E153-5511-5A43-DCB32F25C2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1170" y="8829633"/>
            <a:ext cx="1924881" cy="1143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05E4A1-4880-72E7-2574-D04E6E69C9FB}"/>
              </a:ext>
            </a:extLst>
          </p:cNvPr>
          <p:cNvSpPr/>
          <p:nvPr/>
        </p:nvSpPr>
        <p:spPr>
          <a:xfrm>
            <a:off x="0" y="20084"/>
            <a:ext cx="7841053" cy="1333621"/>
          </a:xfrm>
          <a:prstGeom prst="rect">
            <a:avLst/>
          </a:prstGeom>
          <a:solidFill>
            <a:srgbClr val="00386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51433D-FFAD-AF14-F381-A3E99B9F2B19}"/>
              </a:ext>
            </a:extLst>
          </p:cNvPr>
          <p:cNvSpPr txBox="1"/>
          <p:nvPr/>
        </p:nvSpPr>
        <p:spPr>
          <a:xfrm>
            <a:off x="-8007" y="200846"/>
            <a:ext cx="784500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cs typeface="Calibri"/>
              </a:rPr>
              <a:t>Tsis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txhob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plhaj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qhov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siv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lub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sij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hawm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ua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ke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ntau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nrog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koj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cov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n-US" sz="2800" b="1" dirty="0" err="1">
                <a:solidFill>
                  <a:schemeClr val="bg1"/>
                </a:solidFill>
                <a:cs typeface="Calibri"/>
              </a:rPr>
              <a:t>menyuam</a:t>
            </a:r>
            <a:r>
              <a:rPr lang="en-US" sz="2800" b="1" dirty="0">
                <a:solidFill>
                  <a:schemeClr val="bg1"/>
                </a:solidFill>
                <a:cs typeface="Calibri"/>
              </a:rPr>
              <a:t>! </a:t>
            </a:r>
            <a:r>
              <a:rPr lang="en-US" sz="3200" b="1" dirty="0">
                <a:solidFill>
                  <a:schemeClr val="bg1"/>
                </a:solidFill>
                <a:cs typeface="Calibri"/>
              </a:rPr>
              <a:t>PAB SIJ HAWM DAWB!</a:t>
            </a:r>
            <a:endParaRPr lang="en-US" sz="32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096222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E43FD07A3889409C2D9FB5CC2AD1DE" ma:contentTypeVersion="13" ma:contentTypeDescription="Create a new document." ma:contentTypeScope="" ma:versionID="565910aa426bdef55dff8c911d6d4e0c">
  <xsd:schema xmlns:xsd="http://www.w3.org/2001/XMLSchema" xmlns:xs="http://www.w3.org/2001/XMLSchema" xmlns:p="http://schemas.microsoft.com/office/2006/metadata/properties" xmlns:ns2="3714cc0a-b534-4937-bc8f-afb1b100ad07" xmlns:ns3="56514d34-518a-4c8c-af25-49ec28872a7e" targetNamespace="http://schemas.microsoft.com/office/2006/metadata/properties" ma:root="true" ma:fieldsID="5bd5750a7c5930b69e4d439de17ccdd4" ns2:_="" ns3:_="">
    <xsd:import namespace="3714cc0a-b534-4937-bc8f-afb1b100ad07"/>
    <xsd:import namespace="56514d34-518a-4c8c-af25-49ec28872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4cc0a-b534-4937-bc8f-afb1b100a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14d34-518a-4c8c-af25-49ec28872a7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5b87e3ab-71da-4503-8d05-f348ae95a0b5}" ma:internalName="TaxCatchAll" ma:showField="CatchAllData" ma:web="56514d34-518a-4c8c-af25-49ec28872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514d34-518a-4c8c-af25-49ec28872a7e" xsi:nil="true"/>
    <lcf76f155ced4ddcb4097134ff3c332f xmlns="3714cc0a-b534-4937-bc8f-afb1b100ad0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3A6422-D952-4EA0-AF44-6A678C5D25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0AA2D5-FD0C-4072-8107-C51C818023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14cc0a-b534-4937-bc8f-afb1b100ad07"/>
    <ds:schemaRef ds:uri="56514d34-518a-4c8c-af25-49ec28872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165EB-D9C9-4EB9-93F2-B073A698AB2D}">
  <ds:schemaRefs>
    <ds:schemaRef ds:uri="e3468907-a698-479b-8007-358aebef40ae"/>
    <ds:schemaRef ds:uri="http://purl.org/dc/terms/"/>
    <ds:schemaRef ds:uri="http://purl.org/dc/dcmitype/"/>
    <ds:schemaRef ds:uri="a074c3bc-21a4-4771-acfe-b989cfb31b81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56514d34-518a-4c8c-af25-49ec28872a7e"/>
    <ds:schemaRef ds:uri="3714cc0a-b534-4937-bc8f-afb1b100ad07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Pooler, Michelle (DOT)</cp:lastModifiedBy>
  <cp:revision>74</cp:revision>
  <dcterms:created xsi:type="dcterms:W3CDTF">2016-08-26T20:26:34Z</dcterms:created>
  <dcterms:modified xsi:type="dcterms:W3CDTF">2024-06-17T18:54:22Z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0x010100B6E43FD07A3889409C2D9FB5CC2AD1DE</vt:lpwstr>
  </property>
  <property fmtid="{D5CDD505-2E9C-101B-9397-08002B2CF9AE}" pid="3" name="MediaServiceImageTags">
    <vt:lpwstr/>
  </property>
</Properties>
</file>