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9" r:id="rId5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E51"/>
    <a:srgbClr val="00355F"/>
    <a:srgbClr val="6CAF53"/>
    <a:srgbClr val="A4C339"/>
    <a:srgbClr val="0C8DA9"/>
    <a:srgbClr val="FDFAF9"/>
    <a:srgbClr val="3B4D9E"/>
    <a:srgbClr val="3B4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9DE099-3046-C6E2-3A7B-499C76512313}" v="4" dt="2024-06-10T15:16:50.8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 snapToGrid="0">
      <p:cViewPr varScale="1">
        <p:scale>
          <a:sx n="49" d="100"/>
          <a:sy n="49" d="100"/>
        </p:scale>
        <p:origin x="21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ow, Sophie (She/Her/Hers) (DOT)" userId="S::sophie.kalow@state.mn.us::3630984d-3d67-467a-b004-b0ced724a802" providerId="AD" clId="Web-{4A9DE099-3046-C6E2-3A7B-499C76512313}"/>
    <pc:docChg chg="modSld">
      <pc:chgData name="Kalow, Sophie (She/Her/Hers) (DOT)" userId="S::sophie.kalow@state.mn.us::3630984d-3d67-467a-b004-b0ced724a802" providerId="AD" clId="Web-{4A9DE099-3046-C6E2-3A7B-499C76512313}" dt="2024-06-10T15:16:45.244" v="0" actId="20577"/>
      <pc:docMkLst>
        <pc:docMk/>
      </pc:docMkLst>
      <pc:sldChg chg="modSp">
        <pc:chgData name="Kalow, Sophie (She/Her/Hers) (DOT)" userId="S::sophie.kalow@state.mn.us::3630984d-3d67-467a-b004-b0ced724a802" providerId="AD" clId="Web-{4A9DE099-3046-C6E2-3A7B-499C76512313}" dt="2024-06-10T15:16:45.244" v="0" actId="20577"/>
        <pc:sldMkLst>
          <pc:docMk/>
          <pc:sldMk cId="1496662273" sldId="259"/>
        </pc:sldMkLst>
        <pc:spChg chg="mod">
          <ac:chgData name="Kalow, Sophie (She/Her/Hers) (DOT)" userId="S::sophie.kalow@state.mn.us::3630984d-3d67-467a-b004-b0ced724a802" providerId="AD" clId="Web-{4A9DE099-3046-C6E2-3A7B-499C76512313}" dt="2024-06-10T15:16:45.244" v="0" actId="20577"/>
          <ac:spMkLst>
            <pc:docMk/>
            <pc:sldMk cId="1496662273" sldId="259"/>
            <ac:spMk id="8" creationId="{B5486DA4-4301-468C-9EC6-7E7FAB6EE0B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717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271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51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621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919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579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725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956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94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288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1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CF393-57B5-4061-A6E4-63C4F4AB8A24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92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DCFEDCCE-6FAA-4D26-9417-A2DC8A286E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93" r="2150"/>
          <a:stretch/>
        </p:blipFill>
        <p:spPr>
          <a:xfrm>
            <a:off x="633" y="0"/>
            <a:ext cx="7769088" cy="98942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5486DA4-4301-468C-9EC6-7E7FAB6EE0B1}"/>
              </a:ext>
            </a:extLst>
          </p:cNvPr>
          <p:cNvSpPr txBox="1"/>
          <p:nvPr/>
        </p:nvSpPr>
        <p:spPr>
          <a:xfrm>
            <a:off x="4782062" y="5157264"/>
            <a:ext cx="2748863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600" dirty="0">
                <a:solidFill>
                  <a:srgbClr val="00355F"/>
                </a:solidFill>
                <a:latin typeface="Brandon Grotesque Bold"/>
              </a:rPr>
              <a:t>October 9th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A64EF9-6005-44C0-8386-BB1111BE0CAF}"/>
              </a:ext>
            </a:extLst>
          </p:cNvPr>
          <p:cNvSpPr txBox="1"/>
          <p:nvPr/>
        </p:nvSpPr>
        <p:spPr>
          <a:xfrm>
            <a:off x="90176" y="5949916"/>
            <a:ext cx="77600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C8DA9"/>
                </a:solidFill>
                <a:latin typeface="Brandon Grotesque Medium" panose="020B0603020203060202" pitchFamily="34" charset="0"/>
              </a:rPr>
              <a:t>We need parent volunteers for </a:t>
            </a:r>
            <a:r>
              <a:rPr lang="en-US" sz="2800" i="1" dirty="0">
                <a:solidFill>
                  <a:srgbClr val="0C8DA9"/>
                </a:solidFill>
                <a:latin typeface="Brandon Grotesque Medium" panose="020B0603020203060202" pitchFamily="34" charset="0"/>
              </a:rPr>
              <a:t>Walk to School Day at </a:t>
            </a:r>
            <a:r>
              <a:rPr lang="en-US" sz="2800" dirty="0">
                <a:solidFill>
                  <a:srgbClr val="0C8DA9"/>
                </a:solidFill>
                <a:latin typeface="Brandon Grotesque Medium" panose="020B0603020203060202" pitchFamily="34" charset="0"/>
              </a:rPr>
              <a:t>[Name of School]!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F01E958-3B21-4F9F-8EB7-B293F476857C}"/>
              </a:ext>
            </a:extLst>
          </p:cNvPr>
          <p:cNvSpPr txBox="1"/>
          <p:nvPr/>
        </p:nvSpPr>
        <p:spPr>
          <a:xfrm>
            <a:off x="90176" y="6927488"/>
            <a:ext cx="73256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355F"/>
                </a:solidFill>
                <a:latin typeface="Brandon Grotesque Medium" panose="020B0603020203060202" pitchFamily="34" charset="0"/>
              </a:rPr>
              <a:t>Lead a walking school bus or bike train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355F"/>
                </a:solidFill>
                <a:latin typeface="Brandon Grotesque Medium" panose="020B0603020203060202" pitchFamily="34" charset="0"/>
              </a:rPr>
              <a:t>Host a check point for walking school buses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355F"/>
                </a:solidFill>
                <a:latin typeface="Brandon Grotesque Medium" panose="020B0603020203060202" pitchFamily="34" charset="0"/>
              </a:rPr>
              <a:t>Provide refreshments &amp; prizes at the school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355F"/>
                </a:solidFill>
                <a:latin typeface="Brandon Grotesque Medium" panose="020B0603020203060202" pitchFamily="34" charset="0"/>
              </a:rPr>
              <a:t>Encourage your child and their friends to participate!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BAE987C-A671-4091-8176-8F7073B5449E}"/>
              </a:ext>
            </a:extLst>
          </p:cNvPr>
          <p:cNvSpPr txBox="1"/>
          <p:nvPr/>
        </p:nvSpPr>
        <p:spPr>
          <a:xfrm>
            <a:off x="90176" y="8274392"/>
            <a:ext cx="7553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C8DA9"/>
                </a:solidFill>
                <a:latin typeface="Brandon Grotesque Medium" panose="020B0603020203060202" pitchFamily="34" charset="0"/>
              </a:rPr>
              <a:t>Ready to help? Get in touch!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5377F06-6302-458E-A4E6-B03FE3D62037}"/>
              </a:ext>
            </a:extLst>
          </p:cNvPr>
          <p:cNvSpPr txBox="1"/>
          <p:nvPr/>
        </p:nvSpPr>
        <p:spPr>
          <a:xfrm>
            <a:off x="90176" y="8821077"/>
            <a:ext cx="66232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355F"/>
                </a:solidFill>
                <a:latin typeface="Brandon Grotesque Medium" panose="020B0603020203060202" pitchFamily="34" charset="0"/>
              </a:rPr>
              <a:t>Contact [role] [First name] [Last name]</a:t>
            </a:r>
          </a:p>
          <a:p>
            <a:r>
              <a:rPr lang="en-US" sz="2000" dirty="0">
                <a:solidFill>
                  <a:srgbClr val="00355F"/>
                </a:solidFill>
                <a:latin typeface="Brandon Grotesque Medium" panose="020B0603020203060202" pitchFamily="34" charset="0"/>
              </a:rPr>
              <a:t>[Phone number] | [E-mail address]</a:t>
            </a:r>
          </a:p>
        </p:txBody>
      </p:sp>
    </p:spTree>
    <p:extLst>
      <p:ext uri="{BB962C8B-B14F-4D97-AF65-F5344CB8AC3E}">
        <p14:creationId xmlns:p14="http://schemas.microsoft.com/office/powerpoint/2010/main" val="1496662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6E43FD07A3889409C2D9FB5CC2AD1DE" ma:contentTypeVersion="13" ma:contentTypeDescription="Create a new document." ma:contentTypeScope="" ma:versionID="565910aa426bdef55dff8c911d6d4e0c">
  <xsd:schema xmlns:xsd="http://www.w3.org/2001/XMLSchema" xmlns:xs="http://www.w3.org/2001/XMLSchema" xmlns:p="http://schemas.microsoft.com/office/2006/metadata/properties" xmlns:ns2="3714cc0a-b534-4937-bc8f-afb1b100ad07" xmlns:ns3="56514d34-518a-4c8c-af25-49ec28872a7e" targetNamespace="http://schemas.microsoft.com/office/2006/metadata/properties" ma:root="true" ma:fieldsID="5bd5750a7c5930b69e4d439de17ccdd4" ns2:_="" ns3:_="">
    <xsd:import namespace="3714cc0a-b534-4937-bc8f-afb1b100ad07"/>
    <xsd:import namespace="56514d34-518a-4c8c-af25-49ec28872a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14cc0a-b534-4937-bc8f-afb1b100ad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219cb8a3-2c43-49ff-bdd4-56a41dc47c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514d34-518a-4c8c-af25-49ec28872a7e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5b87e3ab-71da-4503-8d05-f348ae95a0b5}" ma:internalName="TaxCatchAll" ma:showField="CatchAllData" ma:web="56514d34-518a-4c8c-af25-49ec28872a7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6514d34-518a-4c8c-af25-49ec28872a7e" xsi:nil="true"/>
    <lcf76f155ced4ddcb4097134ff3c332f xmlns="3714cc0a-b534-4937-bc8f-afb1b100ad07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44F310-E6B3-42BA-8AF5-31EA0D46BE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714cc0a-b534-4937-bc8f-afb1b100ad07"/>
    <ds:schemaRef ds:uri="56514d34-518a-4c8c-af25-49ec28872a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083B56D-C278-4949-A2C7-50420705556C}">
  <ds:schemaRefs>
    <ds:schemaRef ds:uri="http://purl.org/dc/terms/"/>
    <ds:schemaRef ds:uri="http://purl.org/dc/dcmitype/"/>
    <ds:schemaRef ds:uri="e3468907-a698-479b-8007-358aebef40ae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a074c3bc-21a4-4771-acfe-b989cfb31b81"/>
    <ds:schemaRef ds:uri="http://schemas.microsoft.com/office/2006/metadata/properties"/>
    <ds:schemaRef ds:uri="http://www.w3.org/XML/1998/namespace"/>
    <ds:schemaRef ds:uri="http://purl.org/dc/elements/1.1/"/>
    <ds:schemaRef ds:uri="56514d34-518a-4c8c-af25-49ec28872a7e"/>
    <ds:schemaRef ds:uri="3714cc0a-b534-4937-bc8f-afb1b100ad07"/>
  </ds:schemaRefs>
</ds:datastoreItem>
</file>

<file path=customXml/itemProps3.xml><?xml version="1.0" encoding="utf-8"?>
<ds:datastoreItem xmlns:ds="http://schemas.openxmlformats.org/officeDocument/2006/customXml" ds:itemID="{8D7918C0-AC1D-4F05-A706-ADB3BCC16D8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eb14b046-24c4-4519-8f26-b89c2159828c}" enabled="0" method="" siteId="{eb14b046-24c4-4519-8f26-b89c2159828c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1256</TotalTime>
  <Words>78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School Here</dc:title>
  <dc:creator>Connor Cox</dc:creator>
  <cp:lastModifiedBy>Pooler, Michelle (DOT)</cp:lastModifiedBy>
  <cp:revision>60</cp:revision>
  <dcterms:created xsi:type="dcterms:W3CDTF">2016-08-26T20:26:34Z</dcterms:created>
  <dcterms:modified xsi:type="dcterms:W3CDTF">2024-06-10T15:16:55Z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0x010100B6E43FD07A3889409C2D9FB5CC2AD1DE</vt:lpwstr>
  </property>
  <property fmtid="{D5CDD505-2E9C-101B-9397-08002B2CF9AE}" pid="3" name="MediaServiceImageTags">
    <vt:lpwstr/>
  </property>
</Properties>
</file>