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57" r:id="rId6"/>
    <p:sldId id="260" r:id="rId7"/>
  </p:sldIdLst>
  <p:sldSz cx="7772400" cy="502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A64"/>
    <a:srgbClr val="008EAA"/>
    <a:srgbClr val="78BE21"/>
    <a:srgbClr val="769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65B17-7C58-0EF1-8269-18FFCBFB21D3}" v="33" dt="2024-06-10T15:16:12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E5C65B17-7C58-0EF1-8269-18FFCBFB21D3}"/>
    <pc:docChg chg="modSld">
      <pc:chgData name="Kalow, Sophie (She/Her/Hers) (DOT)" userId="S::sophie.kalow@state.mn.us::3630984d-3d67-467a-b004-b0ced724a802" providerId="AD" clId="Web-{E5C65B17-7C58-0EF1-8269-18FFCBFB21D3}" dt="2024-06-10T15:16:12.593" v="22" actId="1076"/>
      <pc:docMkLst>
        <pc:docMk/>
      </pc:docMkLst>
      <pc:sldChg chg="modSp">
        <pc:chgData name="Kalow, Sophie (She/Her/Hers) (DOT)" userId="S::sophie.kalow@state.mn.us::3630984d-3d67-467a-b004-b0ced724a802" providerId="AD" clId="Web-{E5C65B17-7C58-0EF1-8269-18FFCBFB21D3}" dt="2024-06-10T15:14:54.108" v="8" actId="1076"/>
        <pc:sldMkLst>
          <pc:docMk/>
          <pc:sldMk cId="1466027397" sldId="257"/>
        </pc:sldMkLst>
        <pc:spChg chg="mod">
          <ac:chgData name="Kalow, Sophie (She/Her/Hers) (DOT)" userId="S::sophie.kalow@state.mn.us::3630984d-3d67-467a-b004-b0ced724a802" providerId="AD" clId="Web-{E5C65B17-7C58-0EF1-8269-18FFCBFB21D3}" dt="2024-06-10T15:14:54.108" v="8" actId="1076"/>
          <ac:spMkLst>
            <pc:docMk/>
            <pc:sldMk cId="1466027397" sldId="257"/>
            <ac:spMk id="2" creationId="{BA89A255-1241-48B7-A2DF-FDD0DE5CEFC2}"/>
          </ac:spMkLst>
        </pc:spChg>
        <pc:spChg chg="mod">
          <ac:chgData name="Kalow, Sophie (She/Her/Hers) (DOT)" userId="S::sophie.kalow@state.mn.us::3630984d-3d67-467a-b004-b0ced724a802" providerId="AD" clId="Web-{E5C65B17-7C58-0EF1-8269-18FFCBFB21D3}" dt="2024-06-10T15:14:48.076" v="7" actId="20577"/>
          <ac:spMkLst>
            <pc:docMk/>
            <pc:sldMk cId="1466027397" sldId="257"/>
            <ac:spMk id="6" creationId="{C337B5A5-E1F0-4796-B5A5-033173591BD4}"/>
          </ac:spMkLst>
        </pc:spChg>
      </pc:sldChg>
      <pc:sldChg chg="modSp">
        <pc:chgData name="Kalow, Sophie (She/Her/Hers) (DOT)" userId="S::sophie.kalow@state.mn.us::3630984d-3d67-467a-b004-b0ced724a802" providerId="AD" clId="Web-{E5C65B17-7C58-0EF1-8269-18FFCBFB21D3}" dt="2024-06-10T15:16:12.593" v="22" actId="1076"/>
        <pc:sldMkLst>
          <pc:docMk/>
          <pc:sldMk cId="184386582" sldId="260"/>
        </pc:sldMkLst>
        <pc:spChg chg="mod">
          <ac:chgData name="Kalow, Sophie (She/Her/Hers) (DOT)" userId="S::sophie.kalow@state.mn.us::3630984d-3d67-467a-b004-b0ced724a802" providerId="AD" clId="Web-{E5C65B17-7C58-0EF1-8269-18FFCBFB21D3}" dt="2024-06-10T15:16:05.124" v="20" actId="1076"/>
          <ac:spMkLst>
            <pc:docMk/>
            <pc:sldMk cId="184386582" sldId="260"/>
            <ac:spMk id="7" creationId="{BC3BDEE4-036F-462F-BDA3-436FED385161}"/>
          </ac:spMkLst>
        </pc:spChg>
        <pc:spChg chg="mod">
          <ac:chgData name="Kalow, Sophie (She/Her/Hers) (DOT)" userId="S::sophie.kalow@state.mn.us::3630984d-3d67-467a-b004-b0ced724a802" providerId="AD" clId="Web-{E5C65B17-7C58-0EF1-8269-18FFCBFB21D3}" dt="2024-06-10T15:16:08.124" v="21" actId="1076"/>
          <ac:spMkLst>
            <pc:docMk/>
            <pc:sldMk cId="184386582" sldId="260"/>
            <ac:spMk id="8" creationId="{B68A1F21-4932-40BB-8ECC-6C2FD975BC0C}"/>
          </ac:spMkLst>
        </pc:spChg>
        <pc:spChg chg="mod">
          <ac:chgData name="Kalow, Sophie (She/Her/Hers) (DOT)" userId="S::sophie.kalow@state.mn.us::3630984d-3d67-467a-b004-b0ced724a802" providerId="AD" clId="Web-{E5C65B17-7C58-0EF1-8269-18FFCBFB21D3}" dt="2024-06-10T15:16:12.593" v="22" actId="1076"/>
          <ac:spMkLst>
            <pc:docMk/>
            <pc:sldMk cId="184386582" sldId="260"/>
            <ac:spMk id="9" creationId="{0724DF53-47CD-422D-80CC-56C48FBC496A}"/>
          </ac:spMkLst>
        </pc:spChg>
        <pc:spChg chg="mod">
          <ac:chgData name="Kalow, Sophie (She/Her/Hers) (DOT)" userId="S::sophie.kalow@state.mn.us::3630984d-3d67-467a-b004-b0ced724a802" providerId="AD" clId="Web-{E5C65B17-7C58-0EF1-8269-18FFCBFB21D3}" dt="2024-06-10T15:15:33.827" v="17" actId="20577"/>
          <ac:spMkLst>
            <pc:docMk/>
            <pc:sldMk cId="184386582" sldId="260"/>
            <ac:spMk id="10" creationId="{FACFE48E-DEF8-4B03-9501-6F3E4CF71F9B}"/>
          </ac:spMkLst>
        </pc:spChg>
      </pc:sldChg>
      <pc:sldChg chg="modSp">
        <pc:chgData name="Kalow, Sophie (She/Her/Hers) (DOT)" userId="S::sophie.kalow@state.mn.us::3630984d-3d67-467a-b004-b0ced724a802" providerId="AD" clId="Web-{E5C65B17-7C58-0EF1-8269-18FFCBFB21D3}" dt="2024-06-10T15:14:36.311" v="6" actId="20577"/>
        <pc:sldMkLst>
          <pc:docMk/>
          <pc:sldMk cId="2405683908" sldId="261"/>
        </pc:sldMkLst>
        <pc:spChg chg="mod">
          <ac:chgData name="Kalow, Sophie (She/Her/Hers) (DOT)" userId="S::sophie.kalow@state.mn.us::3630984d-3d67-467a-b004-b0ced724a802" providerId="AD" clId="Web-{E5C65B17-7C58-0EF1-8269-18FFCBFB21D3}" dt="2024-06-10T15:14:36.311" v="6" actId="20577"/>
          <ac:spMkLst>
            <pc:docMk/>
            <pc:sldMk cId="2405683908" sldId="261"/>
            <ac:spMk id="9" creationId="{0724DF53-47CD-422D-80CC-56C48FBC496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3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8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4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DAA3-D2BF-4839-89D1-1C7CEC3BB69F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6CC5417-595B-4F6D-9B41-3FED21EC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554"/>
            <a:ext cx="7777849" cy="5817086"/>
          </a:xfrm>
          <a:prstGeom prst="rect">
            <a:avLst/>
          </a:prstGeom>
        </p:spPr>
      </p:pic>
      <p:pic>
        <p:nvPicPr>
          <p:cNvPr id="5" name="Picture 4" descr="Shape, icon, rectangle&#10;&#10;Description automatically generated">
            <a:extLst>
              <a:ext uri="{FF2B5EF4-FFF2-40B4-BE49-F238E27FC236}">
                <a16:creationId xmlns:a16="http://schemas.microsoft.com/office/drawing/2014/main" id="{6842572E-F2D0-4210-B61F-DBDE0E999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08"/>
          <a:stretch/>
        </p:blipFill>
        <p:spPr>
          <a:xfrm>
            <a:off x="0" y="0"/>
            <a:ext cx="7772400" cy="2361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BDEE4-036F-462F-BDA3-436FED385161}"/>
              </a:ext>
            </a:extLst>
          </p:cNvPr>
          <p:cNvSpPr txBox="1"/>
          <p:nvPr/>
        </p:nvSpPr>
        <p:spPr>
          <a:xfrm>
            <a:off x="104033" y="179551"/>
            <a:ext cx="766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¡Deja de conducir y sal a la calle!</a:t>
            </a:r>
            <a:endParaRPr lang="en-US" sz="2400" b="1" dirty="0">
              <a:solidFill>
                <a:schemeClr val="bg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A1F21-4932-40BB-8ECC-6C2FD975BC0C}"/>
              </a:ext>
            </a:extLst>
          </p:cNvPr>
          <p:cNvSpPr txBox="1"/>
          <p:nvPr/>
        </p:nvSpPr>
        <p:spPr>
          <a:xfrm>
            <a:off x="280747" y="658720"/>
            <a:ext cx="730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i="1">
                <a:solidFill>
                  <a:srgbClr val="78BE21"/>
                </a:solidFill>
                <a:latin typeface="Brandon Grotesque Bold" panose="020B0803020203060202" pitchFamily="34" charset="0"/>
              </a:rPr>
              <a:t>DÍA DE CAMINAR A LA ESCUELA</a:t>
            </a:r>
            <a:endParaRPr lang="en-US" sz="3600" i="1">
              <a:solidFill>
                <a:srgbClr val="78BE2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DF53-47CD-422D-80CC-56C48FBC496A}"/>
              </a:ext>
            </a:extLst>
          </p:cNvPr>
          <p:cNvSpPr txBox="1"/>
          <p:nvPr/>
        </p:nvSpPr>
        <p:spPr>
          <a:xfrm>
            <a:off x="104033" y="1263564"/>
            <a:ext cx="766291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Brandon Grotesque Bold"/>
              </a:rPr>
              <a:t>el 9 de </a:t>
            </a:r>
            <a:r>
              <a:rPr lang="en-US" sz="2800" i="1" err="1">
                <a:solidFill>
                  <a:schemeClr val="bg1"/>
                </a:solidFill>
                <a:latin typeface="Brandon Grotesque Bold"/>
              </a:rPr>
              <a:t>octubre</a:t>
            </a:r>
            <a:endParaRPr lang="en-US" sz="2800" i="1">
              <a:solidFill>
                <a:schemeClr val="bg1"/>
              </a:solidFill>
              <a:latin typeface="Brandon Grotesque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E48E-DEF8-4B03-9501-6F3E4CF71F9B}"/>
              </a:ext>
            </a:extLst>
          </p:cNvPr>
          <p:cNvSpPr txBox="1"/>
          <p:nvPr/>
        </p:nvSpPr>
        <p:spPr>
          <a:xfrm>
            <a:off x="5449" y="1817477"/>
            <a:ext cx="2724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Para </a:t>
            </a:r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más</a:t>
            </a:r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información</a:t>
            </a:r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visita</a:t>
            </a:r>
            <a:endParaRPr lang="en-US" sz="14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pic>
        <p:nvPicPr>
          <p:cNvPr id="12" name="Picture 11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981EBC-8B6D-4C39-B06E-FFD6C59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07" y="1491883"/>
            <a:ext cx="1446244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watching, crowd&#10;&#10;Description automatically generated">
            <a:extLst>
              <a:ext uri="{FF2B5EF4-FFF2-40B4-BE49-F238E27FC236}">
                <a16:creationId xmlns:a16="http://schemas.microsoft.com/office/drawing/2014/main" id="{33FDD657-0EF6-4E79-A169-1B43AB82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0"/>
            <a:ext cx="7782232" cy="5017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7B5A5-E1F0-4796-B5A5-033173591BD4}"/>
              </a:ext>
            </a:extLst>
          </p:cNvPr>
          <p:cNvSpPr txBox="1"/>
          <p:nvPr/>
        </p:nvSpPr>
        <p:spPr>
          <a:xfrm>
            <a:off x="2542224" y="3284474"/>
            <a:ext cx="517525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MX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El Día de caminar a la escuela </a:t>
            </a:r>
          </a:p>
          <a:p>
            <a:pPr algn="r"/>
            <a:r>
              <a:rPr lang="es-MX" sz="2400" i="1" dirty="0">
                <a:solidFill>
                  <a:srgbClr val="173A64"/>
                </a:solidFill>
                <a:latin typeface="Brandon Grotesque Black"/>
              </a:rPr>
              <a:t>es el 9 de octubre</a:t>
            </a:r>
            <a:endParaRPr lang="en-US" sz="2400" dirty="0">
              <a:solidFill>
                <a:srgbClr val="173A64"/>
              </a:solidFill>
              <a:latin typeface="Brandon Grotesque Blac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9342F-82FA-4EF7-8497-8F3DC0A35480}"/>
              </a:ext>
            </a:extLst>
          </p:cNvPr>
          <p:cNvSpPr txBox="1"/>
          <p:nvPr/>
        </p:nvSpPr>
        <p:spPr>
          <a:xfrm>
            <a:off x="1" y="1535672"/>
            <a:ext cx="772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PARTICIPA EN NUESTRO CONCURSO DE FOTOS EN FACEBOOK </a:t>
            </a:r>
          </a:p>
          <a:p>
            <a:pPr algn="ctr"/>
            <a:r>
              <a:rPr lang="en-US" sz="3600" dirty="0">
                <a:solidFill>
                  <a:srgbClr val="008EAA"/>
                </a:solidFill>
                <a:latin typeface="Brandon Grotesque Medium" panose="020B0603020203060202" pitchFamily="34" charset="0"/>
              </a:rPr>
              <a:t>¡</a:t>
            </a:r>
            <a:r>
              <a:rPr lang="en-US" sz="3600" dirty="0" err="1">
                <a:solidFill>
                  <a:srgbClr val="008EAA"/>
                </a:solidFill>
                <a:latin typeface="Brandon Grotesque Medium" panose="020B0603020203060202" pitchFamily="34" charset="0"/>
              </a:rPr>
              <a:t>Inténtalo</a:t>
            </a:r>
            <a:r>
              <a:rPr lang="en-US" sz="3600" dirty="0">
                <a:solidFill>
                  <a:srgbClr val="008EAA"/>
                </a:solidFill>
                <a:latin typeface="Brandon Grotesque Medium" panose="020B0603020203060202" pitchFamily="34" charset="0"/>
              </a:rPr>
              <a:t>!  </a:t>
            </a:r>
            <a:r>
              <a:rPr lang="en-US" sz="2400" i="1" dirty="0">
                <a:solidFill>
                  <a:srgbClr val="78BE21"/>
                </a:solidFill>
                <a:latin typeface="Brandon Grotesque Bold" panose="020B0803020203060202" pitchFamily="34" charset="0"/>
              </a:rPr>
              <a:t>#mnwalks</a:t>
            </a:r>
            <a:endParaRPr lang="en-US" sz="2400" dirty="0">
              <a:solidFill>
                <a:srgbClr val="008EAA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8" name="Picture 7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AB9D9CD4-F0BC-4AC3-AEBF-61AA93B01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4" y="2318471"/>
            <a:ext cx="1046579" cy="629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9A255-1241-48B7-A2DF-FDD0DE5CEFC2}"/>
              </a:ext>
            </a:extLst>
          </p:cNvPr>
          <p:cNvSpPr txBox="1"/>
          <p:nvPr/>
        </p:nvSpPr>
        <p:spPr>
          <a:xfrm>
            <a:off x="5435707" y="4114858"/>
            <a:ext cx="330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08EAA"/>
                </a:solidFill>
                <a:latin typeface="Brandon Grotesque Medium" panose="020B0603020203060202" pitchFamily="34" charset="0"/>
              </a:rPr>
              <a:t>facebook.com/ </a:t>
            </a:r>
            <a:r>
              <a:rPr lang="en-US" sz="1200" err="1">
                <a:solidFill>
                  <a:srgbClr val="008EAA"/>
                </a:solidFill>
                <a:latin typeface="Brandon Grotesque Medium" panose="020B0603020203060202" pitchFamily="34" charset="0"/>
              </a:rPr>
              <a:t>MinnesotaSafeRoutestoSchool</a:t>
            </a:r>
            <a:endParaRPr lang="en-US" sz="1200">
              <a:solidFill>
                <a:srgbClr val="008EAA"/>
              </a:solidFill>
              <a:latin typeface="Brandon Grotesque Medium" panose="020B0603020203060202" pitchFamily="34" charset="0"/>
            </a:endParaRP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6602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icon, rectangle&#10;&#10;Description automatically generated">
            <a:extLst>
              <a:ext uri="{FF2B5EF4-FFF2-40B4-BE49-F238E27FC236}">
                <a16:creationId xmlns:a16="http://schemas.microsoft.com/office/drawing/2014/main" id="{6842572E-F2D0-4210-B61F-DBDE0E999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057552"/>
          </a:xfrm>
          <a:prstGeom prst="rect">
            <a:avLst/>
          </a:prstGeom>
        </p:spPr>
      </p:pic>
      <p:pic>
        <p:nvPicPr>
          <p:cNvPr id="6" name="Picture 5" descr="A group of people walking on a path&#10;&#10;Description automatically generated with low confidence">
            <a:extLst>
              <a:ext uri="{FF2B5EF4-FFF2-40B4-BE49-F238E27FC236}">
                <a16:creationId xmlns:a16="http://schemas.microsoft.com/office/drawing/2014/main" id="{F9EE3A27-71A6-4E09-9999-DE8C09AD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86" y="2441403"/>
            <a:ext cx="3375931" cy="2531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BDEE4-036F-462F-BDA3-436FED385161}"/>
              </a:ext>
            </a:extLst>
          </p:cNvPr>
          <p:cNvSpPr txBox="1"/>
          <p:nvPr/>
        </p:nvSpPr>
        <p:spPr>
          <a:xfrm>
            <a:off x="-103215" y="347359"/>
            <a:ext cx="794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¡inicia el nuevo curso escolar como padre voluntario!</a:t>
            </a:r>
            <a:endParaRPr lang="en-US" sz="2400" dirty="0">
              <a:solidFill>
                <a:schemeClr val="bg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A1F21-4932-40BB-8ECC-6C2FD975BC0C}"/>
              </a:ext>
            </a:extLst>
          </p:cNvPr>
          <p:cNvSpPr txBox="1"/>
          <p:nvPr/>
        </p:nvSpPr>
        <p:spPr>
          <a:xfrm>
            <a:off x="51937" y="967748"/>
            <a:ext cx="766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i="1">
                <a:solidFill>
                  <a:srgbClr val="78BE21"/>
                </a:solidFill>
                <a:latin typeface="Brandon Grotesque Bold" panose="020B0803020203060202" pitchFamily="34" charset="0"/>
              </a:rPr>
              <a:t>DÍA DE CAMINAR A LA ESCUELA</a:t>
            </a:r>
            <a:endParaRPr lang="en-US" sz="3200" i="1">
              <a:solidFill>
                <a:srgbClr val="78BE21"/>
              </a:solidFill>
              <a:latin typeface="Brandon Grotesque Bold" panose="020B08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DF53-47CD-422D-80CC-56C48FBC496A}"/>
              </a:ext>
            </a:extLst>
          </p:cNvPr>
          <p:cNvSpPr txBox="1"/>
          <p:nvPr/>
        </p:nvSpPr>
        <p:spPr>
          <a:xfrm>
            <a:off x="37161" y="1547540"/>
            <a:ext cx="766291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i="1" dirty="0" err="1">
                <a:solidFill>
                  <a:schemeClr val="bg1"/>
                </a:solidFill>
                <a:latin typeface="Brandon Grotesque Bold"/>
              </a:rPr>
              <a:t>el</a:t>
            </a:r>
            <a:r>
              <a:rPr lang="en-US" sz="2800" i="1" dirty="0">
                <a:solidFill>
                  <a:schemeClr val="bg1"/>
                </a:solidFill>
                <a:latin typeface="Brandon Grotesque Bold"/>
              </a:rPr>
              <a:t> 9 de </a:t>
            </a:r>
            <a:r>
              <a:rPr lang="en-US" sz="2800" i="1" dirty="0" err="1">
                <a:solidFill>
                  <a:schemeClr val="bg1"/>
                </a:solidFill>
                <a:latin typeface="Brandon Grotesque Bold"/>
              </a:rPr>
              <a:t>octubre</a:t>
            </a:r>
            <a:endParaRPr lang="en-US" sz="2800" i="1" err="1">
              <a:solidFill>
                <a:schemeClr val="bg1"/>
              </a:solidFill>
              <a:latin typeface="Brandon Grotesque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E48E-DEF8-4B03-9501-6F3E4CF71F9B}"/>
              </a:ext>
            </a:extLst>
          </p:cNvPr>
          <p:cNvSpPr txBox="1"/>
          <p:nvPr/>
        </p:nvSpPr>
        <p:spPr>
          <a:xfrm>
            <a:off x="1439897" y="4152423"/>
            <a:ext cx="297780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Brandon Grotesque Medium"/>
              </a:rPr>
              <a:t>Para más información, contacta a:</a:t>
            </a:r>
          </a:p>
          <a:p>
            <a:r>
              <a:rPr lang="es-MX" sz="1400" dirty="0">
                <a:solidFill>
                  <a:schemeClr val="bg1"/>
                </a:solidFill>
                <a:latin typeface="Brandon Grotesque Medium"/>
              </a:rPr>
              <a:t>[</a:t>
            </a:r>
            <a:r>
              <a:rPr lang="es-MX" sz="1400" dirty="0" err="1">
                <a:solidFill>
                  <a:schemeClr val="bg1"/>
                </a:solidFill>
                <a:latin typeface="Brandon Grotesque Medium"/>
              </a:rPr>
              <a:t>name</a:t>
            </a:r>
            <a:r>
              <a:rPr lang="es-MX" sz="1400" dirty="0">
                <a:solidFill>
                  <a:schemeClr val="bg1"/>
                </a:solidFill>
                <a:latin typeface="Brandon Grotesque Medium"/>
              </a:rPr>
              <a:t>, email, </a:t>
            </a:r>
            <a:r>
              <a:rPr lang="es-MX" sz="1400" dirty="0" err="1">
                <a:solidFill>
                  <a:schemeClr val="bg1"/>
                </a:solidFill>
                <a:latin typeface="Brandon Grotesque Medium"/>
              </a:rPr>
              <a:t>phone</a:t>
            </a:r>
            <a:r>
              <a:rPr lang="es-MX" sz="1400" dirty="0">
                <a:solidFill>
                  <a:schemeClr val="bg1"/>
                </a:solidFill>
                <a:latin typeface="Brandon Grotesque Medium"/>
              </a:rPr>
              <a:t>]</a:t>
            </a:r>
            <a:r>
              <a:rPr lang="es-MX" sz="1500" dirty="0">
                <a:solidFill>
                  <a:schemeClr val="bg1"/>
                </a:solidFill>
                <a:latin typeface="Brandon Grotesque Medium"/>
              </a:rPr>
              <a:t> </a:t>
            </a:r>
            <a:endParaRPr lang="en-US" sz="150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4620E-6DA9-441E-8B70-2AC4399C581B}"/>
              </a:ext>
            </a:extLst>
          </p:cNvPr>
          <p:cNvSpPr txBox="1"/>
          <p:nvPr/>
        </p:nvSpPr>
        <p:spPr>
          <a:xfrm>
            <a:off x="120503" y="2542952"/>
            <a:ext cx="4084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err="1">
                <a:solidFill>
                  <a:srgbClr val="173A64"/>
                </a:solidFill>
                <a:latin typeface="Brandon Grotesque Medium" panose="020B0603020203060202" pitchFamily="34" charset="0"/>
              </a:rPr>
              <a:t>Dirije</a:t>
            </a:r>
            <a:r>
              <a:rPr lang="es-MX" sz="2000">
                <a:solidFill>
                  <a:srgbClr val="173A64"/>
                </a:solidFill>
                <a:latin typeface="Brandon Grotesque Medium" panose="020B0603020203060202" pitchFamily="34" charset="0"/>
              </a:rPr>
              <a:t> un autobús escolar andante, saluda a los alumnos, sirve bocadillos, reparte premios y </a:t>
            </a:r>
          </a:p>
          <a:p>
            <a:pPr algn="ctr"/>
            <a:r>
              <a:rPr lang="es-MX" sz="2000">
                <a:solidFill>
                  <a:srgbClr val="173A64"/>
                </a:solidFill>
                <a:latin typeface="Brandon Grotesque Medium" panose="020B0603020203060202" pitchFamily="34" charset="0"/>
              </a:rPr>
              <a:t>mucho más.</a:t>
            </a:r>
            <a:endParaRPr lang="en-US" sz="2000">
              <a:solidFill>
                <a:srgbClr val="173A64"/>
              </a:solidFill>
            </a:endParaRPr>
          </a:p>
        </p:txBody>
      </p:sp>
      <p:pic>
        <p:nvPicPr>
          <p:cNvPr id="12" name="Picture 11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981EBC-8B6D-4C39-B06E-FFD6C59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" y="4154381"/>
            <a:ext cx="1446244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8078FC-CF3D-44C2-A5C7-AA0E250463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03A537-76E6-4B17-9F5F-F05E2EEF7B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5DC4D4-37B6-45BB-9946-AC2B1970822D}">
  <ds:schemaRefs>
    <ds:schemaRef ds:uri="e3468907-a698-479b-8007-358aebef40ae"/>
    <ds:schemaRef ds:uri="http://purl.org/dc/terms/"/>
    <ds:schemaRef ds:uri="http://schemas.microsoft.com/office/2006/documentManagement/types"/>
    <ds:schemaRef ds:uri="a074c3bc-21a4-4771-acfe-b989cfb31b81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56514d34-518a-4c8c-af25-49ec28872a7e"/>
    <ds:schemaRef ds:uri="3714cc0a-b534-4937-bc8f-afb1b100ad07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114</Words>
  <Application>Microsoft Office PowerPoint</Application>
  <PresentationFormat>Custom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Benson, Rachel (DOT)</dc:creator>
  <cp:lastModifiedBy>Pooler, Michelle (DOT)</cp:lastModifiedBy>
  <cp:revision>14</cp:revision>
  <dcterms:created xsi:type="dcterms:W3CDTF">2022-08-09T14:44:45Z</dcterms:created>
  <dcterms:modified xsi:type="dcterms:W3CDTF">2024-06-10T15:16:17Z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