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57" r:id="rId6"/>
    <p:sldId id="260" r:id="rId7"/>
  </p:sldIdLst>
  <p:sldSz cx="7772400" cy="502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64"/>
    <a:srgbClr val="008EAA"/>
    <a:srgbClr val="78BE21"/>
    <a:srgbClr val="769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2A623-1F53-CD36-6FE6-9ABA69A9729C}" v="45" dt="2024-06-10T15:13:37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12E2A623-1F53-CD36-6FE6-9ABA69A9729C}"/>
    <pc:docChg chg="modSld">
      <pc:chgData name="Kalow, Sophie (She/Her/Hers) (DOT)" userId="S::sophie.kalow@state.mn.us::3630984d-3d67-467a-b004-b0ced724a802" providerId="AD" clId="Web-{12E2A623-1F53-CD36-6FE6-9ABA69A9729C}" dt="2024-06-10T15:13:37.118" v="33" actId="14100"/>
      <pc:docMkLst>
        <pc:docMk/>
      </pc:docMkLst>
      <pc:sldChg chg="modSp">
        <pc:chgData name="Kalow, Sophie (She/Her/Hers) (DOT)" userId="S::sophie.kalow@state.mn.us::3630984d-3d67-467a-b004-b0ced724a802" providerId="AD" clId="Web-{12E2A623-1F53-CD36-6FE6-9ABA69A9729C}" dt="2024-06-10T15:09:28.208" v="3" actId="20577"/>
        <pc:sldMkLst>
          <pc:docMk/>
          <pc:sldMk cId="1466027397" sldId="257"/>
        </pc:sldMkLst>
        <pc:spChg chg="mod">
          <ac:chgData name="Kalow, Sophie (She/Her/Hers) (DOT)" userId="S::sophie.kalow@state.mn.us::3630984d-3d67-467a-b004-b0ced724a802" providerId="AD" clId="Web-{12E2A623-1F53-CD36-6FE6-9ABA69A9729C}" dt="2024-06-10T15:09:28.208" v="3" actId="20577"/>
          <ac:spMkLst>
            <pc:docMk/>
            <pc:sldMk cId="1466027397" sldId="257"/>
            <ac:spMk id="6" creationId="{C337B5A5-E1F0-4796-B5A5-033173591BD4}"/>
          </ac:spMkLst>
        </pc:spChg>
      </pc:sldChg>
      <pc:sldChg chg="modSp">
        <pc:chgData name="Kalow, Sophie (She/Her/Hers) (DOT)" userId="S::sophie.kalow@state.mn.us::3630984d-3d67-467a-b004-b0ced724a802" providerId="AD" clId="Web-{12E2A623-1F53-CD36-6FE6-9ABA69A9729C}" dt="2024-06-10T15:09:43.208" v="7" actId="1076"/>
        <pc:sldMkLst>
          <pc:docMk/>
          <pc:sldMk cId="184386582" sldId="260"/>
        </pc:sldMkLst>
        <pc:spChg chg="mod">
          <ac:chgData name="Kalow, Sophie (She/Her/Hers) (DOT)" userId="S::sophie.kalow@state.mn.us::3630984d-3d67-467a-b004-b0ced724a802" providerId="AD" clId="Web-{12E2A623-1F53-CD36-6FE6-9ABA69A9729C}" dt="2024-06-10T15:09:32.130" v="4" actId="20577"/>
          <ac:spMkLst>
            <pc:docMk/>
            <pc:sldMk cId="184386582" sldId="260"/>
            <ac:spMk id="9" creationId="{0724DF53-47CD-422D-80CC-56C48FBC496A}"/>
          </ac:spMkLst>
        </pc:spChg>
        <pc:spChg chg="mod">
          <ac:chgData name="Kalow, Sophie (She/Her/Hers) (DOT)" userId="S::sophie.kalow@state.mn.us::3630984d-3d67-467a-b004-b0ced724a802" providerId="AD" clId="Web-{12E2A623-1F53-CD36-6FE6-9ABA69A9729C}" dt="2024-06-10T15:09:43.208" v="7" actId="1076"/>
          <ac:spMkLst>
            <pc:docMk/>
            <pc:sldMk cId="184386582" sldId="260"/>
            <ac:spMk id="11" creationId="{49F4620E-6DA9-441E-8B70-2AC4399C581B}"/>
          </ac:spMkLst>
        </pc:spChg>
      </pc:sldChg>
      <pc:sldChg chg="modSp">
        <pc:chgData name="Kalow, Sophie (She/Her/Hers) (DOT)" userId="S::sophie.kalow@state.mn.us::3630984d-3d67-467a-b004-b0ced724a802" providerId="AD" clId="Web-{12E2A623-1F53-CD36-6FE6-9ABA69A9729C}" dt="2024-06-10T15:13:37.118" v="33" actId="14100"/>
        <pc:sldMkLst>
          <pc:docMk/>
          <pc:sldMk cId="2405683908" sldId="261"/>
        </pc:sldMkLst>
        <pc:spChg chg="mod">
          <ac:chgData name="Kalow, Sophie (She/Her/Hers) (DOT)" userId="S::sophie.kalow@state.mn.us::3630984d-3d67-467a-b004-b0ced724a802" providerId="AD" clId="Web-{12E2A623-1F53-CD36-6FE6-9ABA69A9729C}" dt="2024-06-10T15:10:15.521" v="15" actId="20577"/>
          <ac:spMkLst>
            <pc:docMk/>
            <pc:sldMk cId="2405683908" sldId="261"/>
            <ac:spMk id="8" creationId="{B68A1F21-4932-40BB-8ECC-6C2FD975BC0C}"/>
          </ac:spMkLst>
        </pc:spChg>
        <pc:spChg chg="mod">
          <ac:chgData name="Kalow, Sophie (She/Her/Hers) (DOT)" userId="S::sophie.kalow@state.mn.us::3630984d-3d67-467a-b004-b0ced724a802" providerId="AD" clId="Web-{12E2A623-1F53-CD36-6FE6-9ABA69A9729C}" dt="2024-06-10T15:10:20.365" v="16" actId="1076"/>
          <ac:spMkLst>
            <pc:docMk/>
            <pc:sldMk cId="2405683908" sldId="261"/>
            <ac:spMk id="9" creationId="{0724DF53-47CD-422D-80CC-56C48FBC496A}"/>
          </ac:spMkLst>
        </pc:spChg>
        <pc:spChg chg="mod">
          <ac:chgData name="Kalow, Sophie (She/Her/Hers) (DOT)" userId="S::sophie.kalow@state.mn.us::3630984d-3d67-467a-b004-b0ced724a802" providerId="AD" clId="Web-{12E2A623-1F53-CD36-6FE6-9ABA69A9729C}" dt="2024-06-10T15:13:19.321" v="30" actId="1076"/>
          <ac:spMkLst>
            <pc:docMk/>
            <pc:sldMk cId="2405683908" sldId="261"/>
            <ac:spMk id="10" creationId="{FACFE48E-DEF8-4B03-9501-6F3E4CF71F9B}"/>
          </ac:spMkLst>
        </pc:spChg>
        <pc:picChg chg="mod">
          <ac:chgData name="Kalow, Sophie (She/Her/Hers) (DOT)" userId="S::sophie.kalow@state.mn.us::3630984d-3d67-467a-b004-b0ced724a802" providerId="AD" clId="Web-{12E2A623-1F53-CD36-6FE6-9ABA69A9729C}" dt="2024-06-10T15:10:47.100" v="20" actId="14100"/>
          <ac:picMkLst>
            <pc:docMk/>
            <pc:sldMk cId="2405683908" sldId="261"/>
            <ac:picMk id="3" creationId="{16CC5417-595B-4F6D-9B41-3FED21EC29E0}"/>
          </ac:picMkLst>
        </pc:picChg>
        <pc:picChg chg="mod">
          <ac:chgData name="Kalow, Sophie (She/Her/Hers) (DOT)" userId="S::sophie.kalow@state.mn.us::3630984d-3d67-467a-b004-b0ced724a802" providerId="AD" clId="Web-{12E2A623-1F53-CD36-6FE6-9ABA69A9729C}" dt="2024-06-10T15:13:11.961" v="28" actId="1076"/>
          <ac:picMkLst>
            <pc:docMk/>
            <pc:sldMk cId="2405683908" sldId="261"/>
            <ac:picMk id="12" creationId="{B9981EBC-8B6D-4C39-B06E-FFD6C59B3097}"/>
          </ac:picMkLst>
        </pc:picChg>
        <pc:picChg chg="mod modCrop">
          <ac:chgData name="Kalow, Sophie (She/Her/Hers) (DOT)" userId="S::sophie.kalow@state.mn.us::3630984d-3d67-467a-b004-b0ced724a802" providerId="AD" clId="Web-{12E2A623-1F53-CD36-6FE6-9ABA69A9729C}" dt="2024-06-10T15:13:37.118" v="33" actId="14100"/>
          <ac:picMkLst>
            <pc:docMk/>
            <pc:sldMk cId="2405683908" sldId="261"/>
            <ac:picMk id="13" creationId="{46A572FD-0FB2-4685-929B-F782BE7E12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3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8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8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4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  Description automatically generated with medium confidence">
            <a:extLst>
              <a:ext uri="{FF2B5EF4-FFF2-40B4-BE49-F238E27FC236}">
                <a16:creationId xmlns:a16="http://schemas.microsoft.com/office/drawing/2014/main" id="{16CC5417-595B-4F6D-9B41-3FED21EC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459"/>
            <a:ext cx="4434769" cy="3307759"/>
          </a:xfrm>
          <a:prstGeom prst="rect">
            <a:avLst/>
          </a:prstGeom>
        </p:spPr>
      </p:pic>
      <p:pic>
        <p:nvPicPr>
          <p:cNvPr id="5" name="Picture 4" descr="Shape, icon, rectangle  Description automatically generated">
            <a:extLst>
              <a:ext uri="{FF2B5EF4-FFF2-40B4-BE49-F238E27FC236}">
                <a16:creationId xmlns:a16="http://schemas.microsoft.com/office/drawing/2014/main" id="{6842572E-F2D0-4210-B61F-DBDE0E999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08"/>
          <a:stretch/>
        </p:blipFill>
        <p:spPr>
          <a:xfrm>
            <a:off x="0" y="28352"/>
            <a:ext cx="7772400" cy="2333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BDEE4-036F-462F-BDA3-436FED385161}"/>
              </a:ext>
            </a:extLst>
          </p:cNvPr>
          <p:cNvSpPr txBox="1"/>
          <p:nvPr/>
        </p:nvSpPr>
        <p:spPr>
          <a:xfrm>
            <a:off x="54873" y="159887"/>
            <a:ext cx="766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Brandon Grotesque Bold" panose="020B0803020203060202" pitchFamily="34" charset="0"/>
              </a:rPr>
              <a:t>Iska dhig gaariga oo dibadda u bax!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A1F21-4932-40BB-8ECC-6C2FD975BC0C}"/>
              </a:ext>
            </a:extLst>
          </p:cNvPr>
          <p:cNvSpPr txBox="1"/>
          <p:nvPr/>
        </p:nvSpPr>
        <p:spPr>
          <a:xfrm>
            <a:off x="54873" y="609560"/>
            <a:ext cx="766291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i="1" dirty="0">
                <a:solidFill>
                  <a:srgbClr val="78BE21"/>
                </a:solidFill>
                <a:latin typeface="Brandon Grotesque Bold"/>
              </a:rPr>
              <a:t>MAALINTA U LUGEYNTA ISKUULKA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DF53-47CD-422D-80CC-56C48FBC496A}"/>
              </a:ext>
            </a:extLst>
          </p:cNvPr>
          <p:cNvSpPr txBox="1"/>
          <p:nvPr/>
        </p:nvSpPr>
        <p:spPr>
          <a:xfrm>
            <a:off x="2143" y="1096293"/>
            <a:ext cx="766291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Brandon Grotesque Bold"/>
              </a:rPr>
              <a:t>oo</a:t>
            </a:r>
            <a:r>
              <a:rPr lang="en-US" sz="2800" i="1" dirty="0">
                <a:solidFill>
                  <a:schemeClr val="bg1"/>
                </a:solidFill>
                <a:latin typeface="Brandon Grotesque Bold"/>
              </a:rPr>
              <a:t> la </a:t>
            </a:r>
            <a:r>
              <a:rPr lang="en-US" sz="2800" i="1" dirty="0" err="1">
                <a:solidFill>
                  <a:schemeClr val="bg1"/>
                </a:solidFill>
                <a:latin typeface="Brandon Grotesque Bold"/>
              </a:rPr>
              <a:t>qabanayo</a:t>
            </a:r>
            <a:r>
              <a:rPr lang="en-US" sz="2800" i="1" dirty="0">
                <a:solidFill>
                  <a:schemeClr val="bg1"/>
                </a:solidFill>
                <a:latin typeface="Brandon Grotesque Bold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Brandon Grotesque Bold"/>
              </a:rPr>
              <a:t>Oktoobar</a:t>
            </a:r>
            <a:r>
              <a:rPr lang="en-US" sz="2800" i="1" dirty="0">
                <a:solidFill>
                  <a:schemeClr val="bg1"/>
                </a:solidFill>
                <a:latin typeface="Brandon Grotesque Bold"/>
              </a:rPr>
              <a:t> 9</a:t>
            </a:r>
            <a:endParaRPr lang="en-US" sz="2800" i="1" dirty="0">
              <a:solidFill>
                <a:schemeClr val="bg1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E48E-DEF8-4B03-9501-6F3E4CF71F9B}"/>
              </a:ext>
            </a:extLst>
          </p:cNvPr>
          <p:cNvSpPr txBox="1"/>
          <p:nvPr/>
        </p:nvSpPr>
        <p:spPr>
          <a:xfrm>
            <a:off x="57714" y="1793527"/>
            <a:ext cx="3199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Wixii</a:t>
            </a:r>
            <a:r>
              <a:rPr lang="en-US" sz="11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macluumaad</a:t>
            </a:r>
            <a:r>
              <a:rPr lang="en-US" sz="11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dheeraad</a:t>
            </a:r>
            <a:r>
              <a:rPr lang="en-US" sz="11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ah, </a:t>
            </a:r>
            <a:r>
              <a:rPr lang="en-US" sz="11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soo</a:t>
            </a:r>
            <a:r>
              <a:rPr lang="en-US" sz="11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booqo</a:t>
            </a:r>
            <a:endParaRPr lang="en-US" sz="11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pic>
        <p:nvPicPr>
          <p:cNvPr id="12" name="Picture 11" descr="A picture containing text, device, meter, control panel  Description automatically generated">
            <a:extLst>
              <a:ext uri="{FF2B5EF4-FFF2-40B4-BE49-F238E27FC236}">
                <a16:creationId xmlns:a16="http://schemas.microsoft.com/office/drawing/2014/main" id="{B9981EBC-8B6D-4C39-B06E-FFD6C59B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07" y="1354819"/>
            <a:ext cx="1446244" cy="869596"/>
          </a:xfrm>
          <a:prstGeom prst="rect">
            <a:avLst/>
          </a:prstGeom>
        </p:spPr>
      </p:pic>
      <p:pic>
        <p:nvPicPr>
          <p:cNvPr id="13" name="Picture 12" descr="A picture containing person, tree, outdoor, grass  Description automatically generated">
            <a:extLst>
              <a:ext uri="{FF2B5EF4-FFF2-40B4-BE49-F238E27FC236}">
                <a16:creationId xmlns:a16="http://schemas.microsoft.com/office/drawing/2014/main" id="{46A572FD-0FB2-4685-929B-F782BE7E12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t="507" r="11538" b="-498"/>
          <a:stretch/>
        </p:blipFill>
        <p:spPr>
          <a:xfrm>
            <a:off x="4120421" y="2354498"/>
            <a:ext cx="3649235" cy="26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watching, crowd  Description automatically generated">
            <a:extLst>
              <a:ext uri="{FF2B5EF4-FFF2-40B4-BE49-F238E27FC236}">
                <a16:creationId xmlns:a16="http://schemas.microsoft.com/office/drawing/2014/main" id="{33FDD657-0EF6-4E79-A169-1B43AB825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4"/>
            <a:ext cx="7772400" cy="5005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7B5A5-E1F0-4796-B5A5-033173591BD4}"/>
              </a:ext>
            </a:extLst>
          </p:cNvPr>
          <p:cNvSpPr txBox="1"/>
          <p:nvPr/>
        </p:nvSpPr>
        <p:spPr>
          <a:xfrm>
            <a:off x="2494962" y="3264458"/>
            <a:ext cx="517525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i="1" dirty="0" err="1">
                <a:solidFill>
                  <a:srgbClr val="173A64"/>
                </a:solidFill>
                <a:latin typeface="Brandon Grotesque Black" panose="020B0A03020203060202" pitchFamily="34" charset="0"/>
              </a:rPr>
              <a:t>Maalinta</a:t>
            </a:r>
            <a:r>
              <a:rPr lang="en-US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 u </a:t>
            </a:r>
            <a:r>
              <a:rPr lang="en-US" sz="2400" i="1" dirty="0" err="1">
                <a:solidFill>
                  <a:srgbClr val="173A64"/>
                </a:solidFill>
                <a:latin typeface="Brandon Grotesque Black" panose="020B0A03020203060202" pitchFamily="34" charset="0"/>
              </a:rPr>
              <a:t>Lugaynta</a:t>
            </a:r>
            <a:r>
              <a:rPr lang="en-US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i="1" dirty="0" err="1">
                <a:solidFill>
                  <a:srgbClr val="173A64"/>
                </a:solidFill>
                <a:latin typeface="Brandon Grotesque Black" panose="020B0A03020203060202" pitchFamily="34" charset="0"/>
              </a:rPr>
              <a:t>Iskuulka</a:t>
            </a:r>
            <a:r>
              <a:rPr lang="en-US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 </a:t>
            </a:r>
          </a:p>
          <a:p>
            <a:pPr algn="r"/>
            <a:r>
              <a:rPr lang="en-US" sz="2400" dirty="0" err="1">
                <a:solidFill>
                  <a:srgbClr val="173A64"/>
                </a:solidFill>
                <a:latin typeface="Brandon Grotesque Bold"/>
              </a:rPr>
              <a:t>waa</a:t>
            </a:r>
            <a:r>
              <a:rPr lang="en-US" sz="2400" dirty="0">
                <a:solidFill>
                  <a:srgbClr val="173A64"/>
                </a:solidFill>
                <a:latin typeface="Brandon Grotesque Bold"/>
              </a:rPr>
              <a:t> </a:t>
            </a:r>
            <a:r>
              <a:rPr lang="en-US" sz="2400" dirty="0" err="1">
                <a:solidFill>
                  <a:srgbClr val="173A64"/>
                </a:solidFill>
                <a:latin typeface="Brandon Grotesque Bold"/>
              </a:rPr>
              <a:t>Oktoobar</a:t>
            </a:r>
            <a:r>
              <a:rPr lang="en-US" sz="2400" dirty="0">
                <a:solidFill>
                  <a:srgbClr val="173A64"/>
                </a:solidFill>
                <a:latin typeface="Brandon Grotesque Bold"/>
              </a:rPr>
              <a:t> 9 </a:t>
            </a:r>
            <a:endParaRPr lang="en-US" sz="2400" dirty="0">
              <a:solidFill>
                <a:srgbClr val="173A64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9342F-82FA-4EF7-8497-8F3DC0A35480}"/>
              </a:ext>
            </a:extLst>
          </p:cNvPr>
          <p:cNvSpPr txBox="1"/>
          <p:nvPr/>
        </p:nvSpPr>
        <p:spPr>
          <a:xfrm>
            <a:off x="63377" y="1555896"/>
            <a:ext cx="7662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Brandon Grotesque Bold" panose="020B0803020203060202" pitchFamily="34" charset="0"/>
              </a:rPr>
              <a:t>KA GAL TARTANKA SAWIRKA FACEBOOKKA </a:t>
            </a:r>
          </a:p>
          <a:p>
            <a:pPr algn="ctr"/>
            <a:r>
              <a:rPr lang="en-US" sz="3600">
                <a:solidFill>
                  <a:srgbClr val="008EAA"/>
                </a:solidFill>
                <a:latin typeface="Brandon Grotesque Medium" panose="020B0603020203060202" pitchFamily="34" charset="0"/>
              </a:rPr>
              <a:t>Isku </a:t>
            </a:r>
            <a:r>
              <a:rPr lang="en-US" sz="3600" err="1">
                <a:solidFill>
                  <a:srgbClr val="008EAA"/>
                </a:solidFill>
                <a:latin typeface="Brandon Grotesque Medium" panose="020B0603020203060202" pitchFamily="34" charset="0"/>
              </a:rPr>
              <a:t>tijaabiya</a:t>
            </a:r>
            <a:r>
              <a:rPr lang="en-US" sz="3600">
                <a:solidFill>
                  <a:srgbClr val="008EAA"/>
                </a:solidFill>
                <a:latin typeface="Brandon Grotesque Medium" panose="020B0603020203060202" pitchFamily="34" charset="0"/>
              </a:rPr>
              <a:t>!   </a:t>
            </a:r>
            <a:r>
              <a:rPr lang="en-US" sz="2400" i="1">
                <a:solidFill>
                  <a:srgbClr val="78BE21"/>
                </a:solidFill>
                <a:latin typeface="Brandon Grotesque Bold" panose="020B0803020203060202" pitchFamily="34" charset="0"/>
              </a:rPr>
              <a:t>#</a:t>
            </a:r>
            <a:r>
              <a:rPr lang="en-US" sz="2400" i="1" err="1">
                <a:solidFill>
                  <a:srgbClr val="78BE21"/>
                </a:solidFill>
                <a:latin typeface="Brandon Grotesque Bold" panose="020B0803020203060202" pitchFamily="34" charset="0"/>
              </a:rPr>
              <a:t>mnwalks</a:t>
            </a:r>
            <a:endParaRPr lang="en-US" sz="2400">
              <a:solidFill>
                <a:srgbClr val="008EAA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8" name="Picture 7" descr="A picture containing text, device, meter, control panel  Description automatically generated">
            <a:extLst>
              <a:ext uri="{FF2B5EF4-FFF2-40B4-BE49-F238E27FC236}">
                <a16:creationId xmlns:a16="http://schemas.microsoft.com/office/drawing/2014/main" id="{AB9D9CD4-F0BC-4AC3-AEBF-61AA93B01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94" y="2318471"/>
            <a:ext cx="1046579" cy="629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9A255-1241-48B7-A2DF-FDD0DE5CEFC2}"/>
              </a:ext>
            </a:extLst>
          </p:cNvPr>
          <p:cNvSpPr txBox="1"/>
          <p:nvPr/>
        </p:nvSpPr>
        <p:spPr>
          <a:xfrm>
            <a:off x="4655127" y="4181323"/>
            <a:ext cx="330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EAA"/>
                </a:solidFill>
                <a:latin typeface="Brandon Grotesque Medium" panose="020B0603020203060202" pitchFamily="34" charset="0"/>
              </a:rPr>
              <a:t>facebook.com/ </a:t>
            </a:r>
            <a:r>
              <a:rPr lang="en-US" sz="1200" dirty="0" err="1">
                <a:solidFill>
                  <a:srgbClr val="008EAA"/>
                </a:solidFill>
                <a:latin typeface="Brandon Grotesque Medium" panose="020B0603020203060202" pitchFamily="34" charset="0"/>
              </a:rPr>
              <a:t>MinnesotaSafeRoutestoSchool</a:t>
            </a:r>
            <a:endParaRPr lang="en-US" sz="1200" dirty="0">
              <a:solidFill>
                <a:srgbClr val="008EAA"/>
              </a:solidFill>
              <a:latin typeface="Brandon Grotesque Medium" panose="020B0603020203060202" pitchFamily="34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602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icon, rectangle  Description automatically generated">
            <a:extLst>
              <a:ext uri="{FF2B5EF4-FFF2-40B4-BE49-F238E27FC236}">
                <a16:creationId xmlns:a16="http://schemas.microsoft.com/office/drawing/2014/main" id="{6842572E-F2D0-4210-B61F-DBDE0E999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2"/>
            <a:ext cx="7772400" cy="5029200"/>
          </a:xfrm>
          <a:prstGeom prst="rect">
            <a:avLst/>
          </a:prstGeom>
        </p:spPr>
      </p:pic>
      <p:pic>
        <p:nvPicPr>
          <p:cNvPr id="6" name="Picture 5" descr="A group of people walking on a path  Description automatically generated with low confidence">
            <a:extLst>
              <a:ext uri="{FF2B5EF4-FFF2-40B4-BE49-F238E27FC236}">
                <a16:creationId xmlns:a16="http://schemas.microsoft.com/office/drawing/2014/main" id="{F9EE3A27-71A6-4E09-9999-DE8C09AD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86" y="2441403"/>
            <a:ext cx="3375931" cy="2531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BDEE4-036F-462F-BDA3-436FED385161}"/>
              </a:ext>
            </a:extLst>
          </p:cNvPr>
          <p:cNvSpPr txBox="1"/>
          <p:nvPr/>
        </p:nvSpPr>
        <p:spPr>
          <a:xfrm>
            <a:off x="51938" y="441371"/>
            <a:ext cx="766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Brandon Grotesque Bold" panose="020B0803020203060202" pitchFamily="34" charset="0"/>
              </a:rPr>
              <a:t>Ku billow sannad-dugsiyeedka cusub in aad noqoto tabaruce waalid ahaan!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A1F21-4932-40BB-8ECC-6C2FD975BC0C}"/>
              </a:ext>
            </a:extLst>
          </p:cNvPr>
          <p:cNvSpPr txBox="1"/>
          <p:nvPr/>
        </p:nvSpPr>
        <p:spPr>
          <a:xfrm>
            <a:off x="51937" y="975552"/>
            <a:ext cx="766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solidFill>
                  <a:srgbClr val="78BE21"/>
                </a:solidFill>
                <a:latin typeface="Brandon Grotesque Bold" panose="020B0803020203060202" pitchFamily="34" charset="0"/>
              </a:rPr>
              <a:t>MAALINTA U LUGEYNTA ISKUULKA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DF53-47CD-422D-80CC-56C48FBC496A}"/>
              </a:ext>
            </a:extLst>
          </p:cNvPr>
          <p:cNvSpPr txBox="1"/>
          <p:nvPr/>
        </p:nvSpPr>
        <p:spPr>
          <a:xfrm>
            <a:off x="51936" y="1525384"/>
            <a:ext cx="766291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Brandon Grotesque Bold"/>
              </a:rPr>
              <a:t>oo</a:t>
            </a:r>
            <a:r>
              <a:rPr lang="en-US" sz="2800" i="1" dirty="0">
                <a:solidFill>
                  <a:schemeClr val="bg1"/>
                </a:solidFill>
                <a:latin typeface="Brandon Grotesque Bold"/>
              </a:rPr>
              <a:t> la </a:t>
            </a:r>
            <a:r>
              <a:rPr lang="en-US" sz="2800" i="1" dirty="0" err="1">
                <a:solidFill>
                  <a:schemeClr val="bg1"/>
                </a:solidFill>
                <a:latin typeface="Brandon Grotesque Bold"/>
              </a:rPr>
              <a:t>qabanayo</a:t>
            </a:r>
            <a:r>
              <a:rPr lang="en-US" sz="2800" i="1" dirty="0">
                <a:solidFill>
                  <a:schemeClr val="bg1"/>
                </a:solidFill>
                <a:latin typeface="Brandon Grotesque Bold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Brandon Grotesque Bold"/>
              </a:rPr>
              <a:t>Oktoobar</a:t>
            </a:r>
            <a:r>
              <a:rPr lang="en-US" sz="2800" i="1" dirty="0">
                <a:solidFill>
                  <a:schemeClr val="bg1"/>
                </a:solidFill>
                <a:latin typeface="Brandon Grotesque Bold"/>
              </a:rPr>
              <a:t> 9</a:t>
            </a:r>
            <a:endParaRPr lang="en-US" sz="2800" i="1" dirty="0">
              <a:solidFill>
                <a:schemeClr val="bg1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E48E-DEF8-4B03-9501-6F3E4CF71F9B}"/>
              </a:ext>
            </a:extLst>
          </p:cNvPr>
          <p:cNvSpPr txBox="1"/>
          <p:nvPr/>
        </p:nvSpPr>
        <p:spPr>
          <a:xfrm>
            <a:off x="1433946" y="4393374"/>
            <a:ext cx="27224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Wixii</a:t>
            </a:r>
            <a:r>
              <a:rPr lang="en-US" sz="11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macluumaad</a:t>
            </a:r>
            <a:r>
              <a:rPr lang="en-US" sz="11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dheeraad</a:t>
            </a:r>
            <a:r>
              <a:rPr lang="en-US" sz="11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ah la </a:t>
            </a:r>
            <a:r>
              <a:rPr lang="en-US" sz="11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soo</a:t>
            </a:r>
            <a:r>
              <a:rPr lang="en-US" sz="11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xiriir</a:t>
            </a:r>
            <a:r>
              <a:rPr lang="en-US" sz="11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: </a:t>
            </a:r>
          </a:p>
          <a:p>
            <a:r>
              <a:rPr lang="en-US" sz="11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[name, email, phone] </a:t>
            </a:r>
          </a:p>
          <a:p>
            <a:pPr algn="r"/>
            <a:endParaRPr lang="en-US" sz="11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4620E-6DA9-441E-8B70-2AC4399C581B}"/>
              </a:ext>
            </a:extLst>
          </p:cNvPr>
          <p:cNvSpPr txBox="1"/>
          <p:nvPr/>
        </p:nvSpPr>
        <p:spPr>
          <a:xfrm>
            <a:off x="4497" y="2437519"/>
            <a:ext cx="4316093" cy="1641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173A64"/>
                </a:solidFill>
                <a:latin typeface="Brandon Grotesque Medium" panose="020B0603020203060202" pitchFamily="34" charset="0"/>
              </a:rPr>
              <a:t>Hogaami baska iskuulka oo lugaynaya, salaan ardayda, u diyaari cunto fudud, bixi abaalmarino, iyo wax kale oo badan!</a:t>
            </a:r>
          </a:p>
          <a:p>
            <a:pPr algn="ctr"/>
            <a:endParaRPr lang="en-US" sz="2000">
              <a:solidFill>
                <a:srgbClr val="173A64"/>
              </a:solidFill>
            </a:endParaRPr>
          </a:p>
        </p:txBody>
      </p:sp>
      <p:pic>
        <p:nvPicPr>
          <p:cNvPr id="12" name="Picture 11" descr="A picture containing text, device, meter, control panel  Description automatically generated">
            <a:extLst>
              <a:ext uri="{FF2B5EF4-FFF2-40B4-BE49-F238E27FC236}">
                <a16:creationId xmlns:a16="http://schemas.microsoft.com/office/drawing/2014/main" id="{B9981EBC-8B6D-4C39-B06E-FFD6C59B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7" y="4154381"/>
            <a:ext cx="1446244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57F7A7-48B7-4F8D-846B-D782C99AACFC}">
  <ds:schemaRefs>
    <ds:schemaRef ds:uri="http://schemas.microsoft.com/office/2006/documentManagement/types"/>
    <ds:schemaRef ds:uri="a074c3bc-21a4-4771-acfe-b989cfb31b8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3468907-a698-479b-8007-358aebef40ae"/>
    <ds:schemaRef ds:uri="http://www.w3.org/XML/1998/namespace"/>
    <ds:schemaRef ds:uri="56514d34-518a-4c8c-af25-49ec28872a7e"/>
    <ds:schemaRef ds:uri="3714cc0a-b534-4937-bc8f-afb1b100ad07"/>
  </ds:schemaRefs>
</ds:datastoreItem>
</file>

<file path=customXml/itemProps2.xml><?xml version="1.0" encoding="utf-8"?>
<ds:datastoreItem xmlns:ds="http://schemas.openxmlformats.org/officeDocument/2006/customXml" ds:itemID="{5F43067D-569A-4253-8AC2-AFCF8CB1B8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5C8A5B-1B84-480B-9D53-50FE10720A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Benson, Rachel (DOT)</dc:creator>
  <cp:lastModifiedBy>Pooler, Michelle (DOT)</cp:lastModifiedBy>
  <cp:revision>23</cp:revision>
  <dcterms:created xsi:type="dcterms:W3CDTF">2022-08-09T14:44:45Z</dcterms:created>
  <dcterms:modified xsi:type="dcterms:W3CDTF">2024-06-10T15:13:42Z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