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5" r:id="rId5"/>
    <p:sldId id="257" r:id="rId6"/>
    <p:sldId id="259" r:id="rId7"/>
    <p:sldId id="260" r:id="rId8"/>
    <p:sldId id="267" r:id="rId9"/>
    <p:sldId id="268" r:id="rId10"/>
    <p:sldId id="266" r:id="rId11"/>
    <p:sldId id="264" r:id="rId1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A79D91-4F8E-4895-B498-E51930623228}" name="April Peterson" initials="AP" userId="S::april@bridgelanguage.com::cfb9a340-bf55-4396-b457-b9ec7170f2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2D38CB-63B3-45D5-BF6B-E709A9646E05}" v="15" dt="2023-11-03T15:31:39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60" y="-18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4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2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8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9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7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5895"/>
            <a:ext cx="7772400" cy="5829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97961" y="4975894"/>
            <a:ext cx="2280099" cy="58293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6067" y="9304552"/>
            <a:ext cx="1556473" cy="934216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5023302" y="10345299"/>
            <a:ext cx="2242002" cy="582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mnsaferoutestoschool.org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2AC2ED9-280A-8C78-327E-C936EF3A75A1}"/>
              </a:ext>
            </a:extLst>
          </p:cNvPr>
          <p:cNvSpPr txBox="1">
            <a:spLocks/>
          </p:cNvSpPr>
          <p:nvPr/>
        </p:nvSpPr>
        <p:spPr>
          <a:xfrm>
            <a:off x="5023302" y="5404098"/>
            <a:ext cx="2242002" cy="325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Tsis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txhob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siv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sawv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ntxov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tos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ntawm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txoj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thauj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neeg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tuaj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tso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peb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tsev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tawm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nraum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zoov</a:t>
            </a:r>
            <a:r>
              <a:rPr lang="en-US" sz="3600" b="1" dirty="0">
                <a:solidFill>
                  <a:srgbClr val="002060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23FB0F-9548-93FB-181A-69E4F12D82F0}"/>
              </a:ext>
            </a:extLst>
          </p:cNvPr>
          <p:cNvGrpSpPr/>
          <p:nvPr/>
        </p:nvGrpSpPr>
        <p:grpSpPr>
          <a:xfrm>
            <a:off x="0" y="-821607"/>
            <a:ext cx="7772400" cy="5935955"/>
            <a:chOff x="-13490" y="4368987"/>
            <a:chExt cx="7772400" cy="59359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089891-5758-C3FE-4DEA-401F125CC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4D1B27-1062-46C1-5D60-201817A95164}"/>
                </a:ext>
              </a:extLst>
            </p:cNvPr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FEE45397-10A0-C2EC-092D-44FBE3FD91C6}"/>
                </a:ext>
              </a:extLst>
            </p:cNvPr>
            <p:cNvSpPr txBox="1">
              <a:spLocks/>
            </p:cNvSpPr>
            <p:nvPr/>
          </p:nvSpPr>
          <p:spPr>
            <a:xfrm>
              <a:off x="5023471" y="5198285"/>
              <a:ext cx="2242002" cy="3250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Tsis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txhob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siv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koj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thaum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sawv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ntxov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tos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ntawm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txoj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kab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thauj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neeg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tuaj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tso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peb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tsev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–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tawm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mus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nraum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zoov</a:t>
              </a:r>
              <a:r>
                <a:rPr lang="en-US" sz="3600" b="1" dirty="0">
                  <a:solidFill>
                    <a:srgbClr val="002060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CE4C3A8-3B8F-9FA2-0431-314EEFB1D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66236" y="8681437"/>
              <a:ext cx="1556473" cy="934216"/>
            </a:xfrm>
            <a:prstGeom prst="rect">
              <a:avLst/>
            </a:prstGeom>
          </p:spPr>
        </p:pic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C22FA728-A51A-CC28-5E10-83DCBB8781F1}"/>
                </a:ext>
              </a:extLst>
            </p:cNvPr>
            <p:cNvSpPr txBox="1">
              <a:spLocks/>
            </p:cNvSpPr>
            <p:nvPr/>
          </p:nvSpPr>
          <p:spPr>
            <a:xfrm>
              <a:off x="5023471" y="9722184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22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AA4E81AA-D3BC-D9A7-6ED3-E2382339343F}"/>
              </a:ext>
            </a:extLst>
          </p:cNvPr>
          <p:cNvGrpSpPr/>
          <p:nvPr/>
        </p:nvGrpSpPr>
        <p:grpSpPr>
          <a:xfrm>
            <a:off x="461699" y="212860"/>
            <a:ext cx="6849002" cy="4690200"/>
            <a:chOff x="621164" y="247584"/>
            <a:chExt cx="6849002" cy="4690200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21164" y="1013967"/>
              <a:ext cx="3846663" cy="39238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Nyob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zoo 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[NAME OF SCHOOL]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niam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txiv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/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saib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xyuas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endPara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l"/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Tsis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txhob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hwv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tsam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qho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hawm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zoo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ua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yam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nrog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menyuam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l"/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Thaum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xav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tias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ntxim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li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tsis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nkim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hawm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vim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tsav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tsheb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thauj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menyuam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es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nyob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tsis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deb,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tabsis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kuj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xiam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muaj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nuj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nqis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nrog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menyuam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uake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</a:p>
            <a:p>
              <a:pPr algn="l"/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1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mais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tsuas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hawm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ntev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li 10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nasthis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xwb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thiab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2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mais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tsuas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hawm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ntev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li 20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nasthis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xwb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Txhaub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menyuam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nws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txhua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hnub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tshwj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xeeb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thaum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Tsib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Hlis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hnub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tim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8th,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Hnub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Mus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  <a:p>
              <a:pPr algn="l"/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paub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ntau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dua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txog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Hnub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Taug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Kev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Thaum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Ntuj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No [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 OF SCHOOL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es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tauj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at [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PHONE NUMBER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tus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email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EMAIL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].</a:t>
              </a:r>
            </a:p>
            <a:p>
              <a:pPr algn="l"/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sawv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daws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uake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  <a:p>
              <a:pPr algn="l"/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P.S.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kuj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muaj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hwv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tsam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tuaj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dawb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tau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rau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hnub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Taug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Kev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Thaum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Ntuj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No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Tiv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tauj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[NAME]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kom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paub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1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ntau</a:t>
              </a:r>
              <a:r>
                <a:rPr lang="en-US" sz="11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dua.</a:t>
              </a:r>
            </a:p>
          </p:txBody>
        </p:sp>
        <p:cxnSp>
          <p:nvCxnSpPr>
            <p:cNvPr id="20" name="Straight Connector 19"/>
            <p:cNvCxnSpPr>
              <a:cxnSpLocks/>
            </p:cNvCxnSpPr>
            <p:nvPr/>
          </p:nvCxnSpPr>
          <p:spPr>
            <a:xfrm flipV="1">
              <a:off x="4832432" y="3249129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>
            <a:xfrm flipV="1">
              <a:off x="4832432" y="3656170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cxnSpLocks/>
            </p:cNvCxnSpPr>
            <p:nvPr/>
          </p:nvCxnSpPr>
          <p:spPr>
            <a:xfrm flipV="1">
              <a:off x="4832432" y="4063211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cxnSpLocks/>
            </p:cNvCxnSpPr>
            <p:nvPr/>
          </p:nvCxnSpPr>
          <p:spPr>
            <a:xfrm flipV="1">
              <a:off x="4832432" y="4466945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164" y="247584"/>
              <a:ext cx="1040635" cy="6246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98833" y="247584"/>
              <a:ext cx="671333" cy="87137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EFA8F-5420-2229-D94F-5EF6685BEF67}"/>
              </a:ext>
            </a:extLst>
          </p:cNvPr>
          <p:cNvSpPr txBox="1">
            <a:spLocks/>
          </p:cNvSpPr>
          <p:nvPr/>
        </p:nvSpPr>
        <p:spPr>
          <a:xfrm>
            <a:off x="461699" y="5981166"/>
            <a:ext cx="3846663" cy="3923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xyuas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Tsis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yam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ntxim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tsis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nkim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vim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tsav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tsis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deb,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tabsis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xiam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nqis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uake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tsuas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 10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nasthis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xwb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tsuas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 20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nasthis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xwb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Txhaub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tshwj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xeeb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Tsib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Hlis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8th,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Mus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dua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SCHOOL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es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at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PHONE NUMBER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email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sawv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daws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uake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P.S.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dawb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dua.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DB1EFE-223A-484A-27EB-A7307280D8FD}"/>
              </a:ext>
            </a:extLst>
          </p:cNvPr>
          <p:cNvCxnSpPr>
            <a:cxnSpLocks/>
          </p:cNvCxnSpPr>
          <p:nvPr/>
        </p:nvCxnSpPr>
        <p:spPr>
          <a:xfrm flipV="1">
            <a:off x="4672967" y="8216328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927053-51F7-23EF-8085-0669BC0C280E}"/>
              </a:ext>
            </a:extLst>
          </p:cNvPr>
          <p:cNvCxnSpPr>
            <a:cxnSpLocks/>
          </p:cNvCxnSpPr>
          <p:nvPr/>
        </p:nvCxnSpPr>
        <p:spPr>
          <a:xfrm flipV="1">
            <a:off x="4672967" y="8623369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687CE6-B03C-96F1-33FC-D94A7C8EE505}"/>
              </a:ext>
            </a:extLst>
          </p:cNvPr>
          <p:cNvCxnSpPr>
            <a:cxnSpLocks/>
          </p:cNvCxnSpPr>
          <p:nvPr/>
        </p:nvCxnSpPr>
        <p:spPr>
          <a:xfrm flipV="1">
            <a:off x="4672967" y="9030410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9D85D5-A06A-D77A-326A-A939D349ECFB}"/>
              </a:ext>
            </a:extLst>
          </p:cNvPr>
          <p:cNvCxnSpPr>
            <a:cxnSpLocks/>
          </p:cNvCxnSpPr>
          <p:nvPr/>
        </p:nvCxnSpPr>
        <p:spPr>
          <a:xfrm flipV="1">
            <a:off x="4672967" y="9434144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221AF16-3BC2-8551-CCAF-D95C2CC6F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699" y="5214783"/>
            <a:ext cx="1040635" cy="6246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821DA8-C6C6-8A3E-9E91-18FCD0C27FED}"/>
              </a:ext>
            </a:extLst>
          </p:cNvPr>
          <p:cNvSpPr/>
          <p:nvPr/>
        </p:nvSpPr>
        <p:spPr>
          <a:xfrm>
            <a:off x="6639368" y="5214783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3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5993175"/>
            <a:chOff x="0" y="4234442"/>
            <a:chExt cx="7772400" cy="59931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50474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10266" y="5436162"/>
              <a:ext cx="2242002" cy="26643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Ntawm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[School Name],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peb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mus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10266" y="9603846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935955"/>
            <a:chOff x="-13490" y="4368987"/>
            <a:chExt cx="7772400" cy="59359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36162"/>
              <a:ext cx="2242002" cy="26643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Ntawm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[School Name],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peb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mus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2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32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81437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68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429253" y="927223"/>
            <a:ext cx="3846663" cy="3923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xyuas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en-US" sz="1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en-US" sz="1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nplooj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ntoos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hlav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lam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yam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ntsim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mloog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[X#]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tub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ntxhais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SCHOOL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txhaub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phais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tib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dua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xws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Mus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Sab,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PHONE NUMBER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email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sawv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daws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uake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P.S.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Wednesday,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Tsib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Hlis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8th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mloog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ntsoov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mam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qhia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dua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ntxiv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70736B-ED58-8DC7-0D4D-C9EEB1E83918}"/>
              </a:ext>
            </a:extLst>
          </p:cNvPr>
          <p:cNvGrpSpPr/>
          <p:nvPr/>
        </p:nvGrpSpPr>
        <p:grpSpPr>
          <a:xfrm>
            <a:off x="4640521" y="3162385"/>
            <a:ext cx="2637734" cy="1224430"/>
            <a:chOff x="4832432" y="3249129"/>
            <a:chExt cx="2637734" cy="122443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4832432" y="3249129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832432" y="3656170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4832432" y="4063211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832432" y="4466945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253" y="160840"/>
            <a:ext cx="1040635" cy="6246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06922" y="160840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53237-BC33-7CDB-4FC2-B95152DCE26C}"/>
              </a:ext>
            </a:extLst>
          </p:cNvPr>
          <p:cNvSpPr txBox="1">
            <a:spLocks/>
          </p:cNvSpPr>
          <p:nvPr/>
        </p:nvSpPr>
        <p:spPr>
          <a:xfrm>
            <a:off x="429253" y="5903739"/>
            <a:ext cx="3846663" cy="39238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xyuas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en-US" sz="1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en-US" sz="11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qho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nplooj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ntoos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hlav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lam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yam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ntsim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mloog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[X#]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tub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ntxhais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1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SCHOOL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txhaub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puaj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phais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tib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l"/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dua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xws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Kev Mus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Sab,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tauj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ntawm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PHONE NUMBER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email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sawv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daws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taug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uake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 algn="l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P.S.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Wednesday,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Tsib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Hlis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</a:t>
            </a:r>
            <a:r>
              <a:rPr lang="en-U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8th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mloog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ntsoov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peb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mam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qhia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dua 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ntxiv</a:t>
            </a:r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79AED9-905C-B730-772D-1791271C1A71}"/>
              </a:ext>
            </a:extLst>
          </p:cNvPr>
          <p:cNvGrpSpPr/>
          <p:nvPr/>
        </p:nvGrpSpPr>
        <p:grpSpPr>
          <a:xfrm>
            <a:off x="4640521" y="8138901"/>
            <a:ext cx="2637734" cy="1224430"/>
            <a:chOff x="4832432" y="3249129"/>
            <a:chExt cx="2637734" cy="122443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4B1FBA7-FB1D-C513-B6EE-2FDDD1D6C07B}"/>
                </a:ext>
              </a:extLst>
            </p:cNvPr>
            <p:cNvCxnSpPr/>
            <p:nvPr/>
          </p:nvCxnSpPr>
          <p:spPr>
            <a:xfrm flipV="1">
              <a:off x="4832432" y="3249129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4C4F1CF-6981-9BED-A073-6CC612F746FD}"/>
                </a:ext>
              </a:extLst>
            </p:cNvPr>
            <p:cNvCxnSpPr/>
            <p:nvPr/>
          </p:nvCxnSpPr>
          <p:spPr>
            <a:xfrm flipV="1">
              <a:off x="4832432" y="3656170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06C2DFA-D9CB-607D-7F41-A7A7114209F3}"/>
                </a:ext>
              </a:extLst>
            </p:cNvPr>
            <p:cNvCxnSpPr/>
            <p:nvPr/>
          </p:nvCxnSpPr>
          <p:spPr>
            <a:xfrm flipV="1">
              <a:off x="4832432" y="4063211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4F2DC5A-A252-DEB8-2CA0-CF813E0B6C74}"/>
                </a:ext>
              </a:extLst>
            </p:cNvPr>
            <p:cNvCxnSpPr/>
            <p:nvPr/>
          </p:nvCxnSpPr>
          <p:spPr>
            <a:xfrm flipV="1">
              <a:off x="4832432" y="4466945"/>
              <a:ext cx="2637734" cy="661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FA8BB2B-8611-90DF-876D-06021A647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253" y="5137356"/>
            <a:ext cx="1040635" cy="62460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882A7AF-2293-6C91-9014-C892259F493D}"/>
              </a:ext>
            </a:extLst>
          </p:cNvPr>
          <p:cNvSpPr/>
          <p:nvPr/>
        </p:nvSpPr>
        <p:spPr>
          <a:xfrm>
            <a:off x="6606922" y="5137356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6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6032821"/>
            <a:chOff x="0" y="4234442"/>
            <a:chExt cx="7772400" cy="60328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90120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37589" y="5485550"/>
              <a:ext cx="2242002" cy="329749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nrog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phooj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ywg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</a:p>
            <a:p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rau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hnub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Mus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80354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37589" y="9603846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935955"/>
            <a:chOff x="-13490" y="4368987"/>
            <a:chExt cx="7772400" cy="59359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36162"/>
              <a:ext cx="2242002" cy="3164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thaum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txog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nplooj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ntoos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hlav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rau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hnub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Mus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28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81437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456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E6B7E5B-70F6-EE99-EAD7-C75597634A3F}"/>
              </a:ext>
            </a:extLst>
          </p:cNvPr>
          <p:cNvGrpSpPr/>
          <p:nvPr/>
        </p:nvGrpSpPr>
        <p:grpSpPr>
          <a:xfrm>
            <a:off x="504201" y="178192"/>
            <a:ext cx="6806470" cy="4666137"/>
            <a:chOff x="621164" y="295710"/>
            <a:chExt cx="6806470" cy="4666137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21164" y="1038030"/>
              <a:ext cx="3480936" cy="39238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Nyob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zoo 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[NAME OF SCHOOL]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niam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txiv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/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saib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xyuas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l"/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</a:t>
              </a:r>
              <a:r>
                <a:rPr lang="en-US" sz="10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Tsib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Hlis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tim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8th]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hnub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Mus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koom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txhoos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xyoos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muaj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zaug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es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txhaub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menyuam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thiab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koom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nrog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yam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uasi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twb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nyob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ze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 OF SCHOOL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es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menyuam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tau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npav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Qhov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no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qho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zoo!</a:t>
              </a:r>
            </a:p>
            <a:p>
              <a:pPr algn="l"/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Nyob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ze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txhais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tias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menyuam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muaj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tsam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tau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li, es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yeej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muaj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yam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txiaj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ntsim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nws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1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tsuas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li 10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nasthis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xwb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thiab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2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tsuas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li 20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nasthis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xwb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Tshwj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xeeb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thaum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[May 8th]!</a:t>
              </a:r>
            </a:p>
            <a:p>
              <a:pPr algn="l"/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dua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Hnub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Mus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 OF SCHOOL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thiab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tsam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tuaj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dawb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es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tauj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PHONE NUMBER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email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EMAIL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].</a:t>
              </a:r>
            </a:p>
            <a:p>
              <a:pPr algn="l"/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daws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uake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D8DC0FA-E856-0351-B9B7-7996D752147F}"/>
                </a:ext>
              </a:extLst>
            </p:cNvPr>
            <p:cNvGrpSpPr/>
            <p:nvPr/>
          </p:nvGrpSpPr>
          <p:grpSpPr>
            <a:xfrm>
              <a:off x="4789900" y="3297255"/>
              <a:ext cx="2637734" cy="1224430"/>
              <a:chOff x="4832432" y="3297255"/>
              <a:chExt cx="2637734" cy="122443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4832432" y="329725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832432" y="3704296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4832432" y="4111337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832432" y="451507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164" y="295710"/>
              <a:ext cx="1040635" cy="6246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56301" y="295710"/>
              <a:ext cx="671333" cy="87137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5E3ED22-8EE0-C72D-7F67-A1A502D2EA92}"/>
              </a:ext>
            </a:extLst>
          </p:cNvPr>
          <p:cNvSpPr txBox="1">
            <a:spLocks/>
          </p:cNvSpPr>
          <p:nvPr/>
        </p:nvSpPr>
        <p:spPr>
          <a:xfrm>
            <a:off x="504201" y="5939961"/>
            <a:ext cx="3480936" cy="3923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xyuas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Tsib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Hlis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8th]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Mus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txhoos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xyoos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zaug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txhaub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yam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uasi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ze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SCHOOL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es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npav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Qhov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qho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zoo!</a:t>
            </a:r>
          </a:p>
          <a:p>
            <a:pPr algn="l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ze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txhais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tsam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li, es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yeej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yam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txiaj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ntsim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tsuas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 10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nasthis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xwb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tsuas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 20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nasthis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xwb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Tshwj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xeeb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[May 8th]!</a:t>
            </a:r>
          </a:p>
          <a:p>
            <a:pPr algn="l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dua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Mus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SCHOOL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tsam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tuaj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dawb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PHONE NUMBER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email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daws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uake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43272D-0583-5E4A-710A-6A5E514560D4}"/>
              </a:ext>
            </a:extLst>
          </p:cNvPr>
          <p:cNvCxnSpPr/>
          <p:nvPr/>
        </p:nvCxnSpPr>
        <p:spPr>
          <a:xfrm flipV="1">
            <a:off x="4672937" y="8175123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D15A9D-1293-A661-24A1-4750F4119566}"/>
              </a:ext>
            </a:extLst>
          </p:cNvPr>
          <p:cNvCxnSpPr/>
          <p:nvPr/>
        </p:nvCxnSpPr>
        <p:spPr>
          <a:xfrm flipV="1">
            <a:off x="4672937" y="8582164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114126-E85A-C344-B513-F70FFD9B1BBF}"/>
              </a:ext>
            </a:extLst>
          </p:cNvPr>
          <p:cNvCxnSpPr/>
          <p:nvPr/>
        </p:nvCxnSpPr>
        <p:spPr>
          <a:xfrm flipV="1">
            <a:off x="4672937" y="8989205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862F6F-CEB7-9D70-FF45-41E01E9398AC}"/>
              </a:ext>
            </a:extLst>
          </p:cNvPr>
          <p:cNvCxnSpPr/>
          <p:nvPr/>
        </p:nvCxnSpPr>
        <p:spPr>
          <a:xfrm flipV="1">
            <a:off x="4672937" y="9392939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5D21872D-B660-E558-DD14-1C45F6A9D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201" y="5173578"/>
            <a:ext cx="1040635" cy="62460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088C9B6-1503-4FF0-50A0-6B9AA33D3E45}"/>
              </a:ext>
            </a:extLst>
          </p:cNvPr>
          <p:cNvSpPr/>
          <p:nvPr/>
        </p:nvSpPr>
        <p:spPr>
          <a:xfrm>
            <a:off x="6639338" y="5173578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7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68494" y="384479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0" y="4234442"/>
            <a:ext cx="7772400" cy="6032821"/>
            <a:chOff x="0" y="4234442"/>
            <a:chExt cx="7772400" cy="60328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4442"/>
              <a:ext cx="7772400" cy="58293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97961" y="4990120"/>
              <a:ext cx="2280099" cy="52771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5010266" y="5436162"/>
              <a:ext cx="2242002" cy="26643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Koj</a:t>
              </a:r>
              <a:r>
                <a:rPr lang="en-US" sz="3600" b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nyob</a:t>
              </a:r>
              <a:r>
                <a:rPr lang="en-US" sz="3600" b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hauv</a:t>
              </a:r>
              <a:r>
                <a:rPr lang="en-US" sz="3600" b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txoj</a:t>
              </a:r>
              <a:r>
                <a:rPr lang="en-US" sz="3600" b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kab</a:t>
              </a:r>
              <a:r>
                <a:rPr lang="en-US" sz="3600" b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3600" b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3600" b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3600" b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thiab</a:t>
              </a:r>
              <a:r>
                <a:rPr lang="en-US" sz="3600" b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taug</a:t>
              </a:r>
              <a:r>
                <a:rPr lang="en-US" sz="3600" b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kev</a:t>
              </a:r>
              <a:endParaRPr lang="en-US" sz="3600" b="1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563099"/>
              <a:ext cx="1556473" cy="934216"/>
            </a:xfrm>
            <a:prstGeom prst="rect">
              <a:avLst/>
            </a:prstGeom>
          </p:spPr>
        </p:pic>
        <p:sp>
          <p:nvSpPr>
            <p:cNvPr id="18" name="Subtitle 2"/>
            <p:cNvSpPr txBox="1">
              <a:spLocks/>
            </p:cNvSpPr>
            <p:nvPr/>
          </p:nvSpPr>
          <p:spPr>
            <a:xfrm>
              <a:off x="5010266" y="9603846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-821607"/>
            <a:ext cx="7772400" cy="5935955"/>
            <a:chOff x="-13490" y="4368987"/>
            <a:chExt cx="7772400" cy="593595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90" y="4368987"/>
              <a:ext cx="7772400" cy="582930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997963" y="4831980"/>
              <a:ext cx="2283160" cy="536630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5010266" y="5448519"/>
              <a:ext cx="2242002" cy="266434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Koj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nyob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hauv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txoj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kab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&amp; </a:t>
              </a:r>
              <a:r>
                <a:rPr lang="en-US" sz="36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taug</a:t>
              </a:r>
              <a:r>
                <a:rPr lang="en-US" sz="3600" b="1" dirty="0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003865"/>
                  </a:solidFill>
                  <a:latin typeface="Brandon Grotesque Bold" panose="020B08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kev</a:t>
              </a:r>
              <a:endParaRPr lang="en-US" sz="3600" b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53031" y="8681437"/>
              <a:ext cx="1556473" cy="934216"/>
            </a:xfrm>
            <a:prstGeom prst="rect">
              <a:avLst/>
            </a:prstGeom>
          </p:spPr>
        </p:pic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5010266" y="9722184"/>
              <a:ext cx="2242002" cy="58275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>
                  <a:solidFill>
                    <a:srgbClr val="003865"/>
                  </a:solidFill>
                  <a:latin typeface="Brandon Grotesque Regular" panose="020B0503020203060202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mnsaferoutestoschool.org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20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3668494" y="5951686"/>
            <a:ext cx="3015335" cy="423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632" indent="-167632" algn="l" defTabSz="67053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0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89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8162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3427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69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4395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9221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486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49750" indent="-167632" algn="l" defTabSz="670530" rtl="0" eaLnBrk="1" latinLnBrk="0" hangingPunct="1">
              <a:lnSpc>
                <a:spcPct val="90000"/>
              </a:lnSpc>
              <a:spcBef>
                <a:spcPts val="367"/>
              </a:spcBef>
              <a:buFont typeface="Arial" panose="020B0604020202020204" pitchFamily="34" charset="0"/>
              <a:buChar char="•"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/>
          </a:p>
        </p:txBody>
      </p:sp>
      <p:cxnSp>
        <p:nvCxnSpPr>
          <p:cNvPr id="6" name="Straight Connector 5"/>
          <p:cNvCxnSpPr/>
          <p:nvPr/>
        </p:nvCxnSpPr>
        <p:spPr>
          <a:xfrm>
            <a:off x="-767644" y="4998907"/>
            <a:ext cx="905368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E6B7E5B-70F6-EE99-EAD7-C75597634A3F}"/>
              </a:ext>
            </a:extLst>
          </p:cNvPr>
          <p:cNvGrpSpPr/>
          <p:nvPr/>
        </p:nvGrpSpPr>
        <p:grpSpPr>
          <a:xfrm>
            <a:off x="504201" y="178192"/>
            <a:ext cx="6806470" cy="4666137"/>
            <a:chOff x="621164" y="295710"/>
            <a:chExt cx="6806470" cy="4666137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21164" y="1038030"/>
              <a:ext cx="3480936" cy="392381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777240" rtl="0" eaLnBrk="1" latinLnBrk="0" hangingPunct="1">
                <a:lnSpc>
                  <a:spcPct val="90000"/>
                </a:lnSpc>
                <a:spcBef>
                  <a:spcPts val="850"/>
                </a:spcBef>
                <a:buFont typeface="Arial" panose="020B0604020202020204" pitchFamily="34" charset="0"/>
                <a:buNone/>
                <a:defRPr sz="20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86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72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5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58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310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172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034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08960" indent="0" algn="ctr" defTabSz="777240" rtl="0" eaLnBrk="1" latinLnBrk="0" hangingPunct="1">
                <a:lnSpc>
                  <a:spcPct val="90000"/>
                </a:lnSpc>
                <a:spcBef>
                  <a:spcPts val="425"/>
                </a:spcBef>
                <a:buFont typeface="Arial" panose="020B0604020202020204" pitchFamily="34" charset="0"/>
                <a:buNone/>
                <a:defRPr sz="13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Nyob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zoo 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[NAME OF SCHOOL]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niam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txiv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/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saib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xyuas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  <a:endPara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l"/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</a:t>
              </a:r>
              <a:r>
                <a:rPr lang="en-US" sz="10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Tsib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Hlis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tim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8th]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hnub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Mus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koom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txhoos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xyoos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muaj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zaug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es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txhaub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menyuam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thiab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koom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nrog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yam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uasi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twb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nyob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ze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 OF SCHOOL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es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menyuam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tau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npav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Qhov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no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qho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zoo!</a:t>
              </a:r>
            </a:p>
            <a:p>
              <a:pPr algn="l"/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Nyob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ze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txhais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tias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menyuam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muaj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tsam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tau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li, es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yeej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muaj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yam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txiaj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ntsim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nws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1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tsuas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li 10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nasthis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xwb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thiab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2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tsuas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ntev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li 20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nasthis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xwb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Tshwj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xeeb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thaum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[May 8th]!</a:t>
              </a:r>
            </a:p>
            <a:p>
              <a:pPr algn="l"/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Kom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dua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txog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Hnub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Mus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 OF SCHOOL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thiab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tsam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tuaj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dawb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es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tauj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ntawm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PHONE NUMBER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yog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email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rau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</a:t>
              </a:r>
              <a:r>
                <a: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EMAIL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].</a:t>
              </a:r>
            </a:p>
            <a:p>
              <a:pPr algn="l"/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Los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sawv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daws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luv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thij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uake</a:t>
              </a:r>
              <a:r>
                <a:rPr lang="en-US" sz="1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!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D8DC0FA-E856-0351-B9B7-7996D752147F}"/>
                </a:ext>
              </a:extLst>
            </p:cNvPr>
            <p:cNvGrpSpPr/>
            <p:nvPr/>
          </p:nvGrpSpPr>
          <p:grpSpPr>
            <a:xfrm>
              <a:off x="4789900" y="3297255"/>
              <a:ext cx="2637734" cy="1224430"/>
              <a:chOff x="4832432" y="3297255"/>
              <a:chExt cx="2637734" cy="122443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V="1">
                <a:off x="4832432" y="3297255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832432" y="3704296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4832432" y="4111337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832432" y="4515071"/>
                <a:ext cx="2637734" cy="661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1164" y="295710"/>
              <a:ext cx="1040635" cy="6246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756301" y="295710"/>
              <a:ext cx="671333" cy="871370"/>
            </a:xfrm>
            <a:prstGeom prst="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5E3ED22-8EE0-C72D-7F67-A1A502D2EA92}"/>
              </a:ext>
            </a:extLst>
          </p:cNvPr>
          <p:cNvSpPr txBox="1">
            <a:spLocks/>
          </p:cNvSpPr>
          <p:nvPr/>
        </p:nvSpPr>
        <p:spPr>
          <a:xfrm>
            <a:off x="504201" y="5939961"/>
            <a:ext cx="3480936" cy="3923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 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 OF SCHOOL]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niam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xyuas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endParaRPr lang="en-US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Tsib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Hlis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8th]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Mus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txhoos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xyoos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zaug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txhaub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yam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uasi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ze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SCHOOL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es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npav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Qhov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qho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zoo!</a:t>
            </a:r>
          </a:p>
          <a:p>
            <a:pPr algn="l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ze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txhais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tias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menyuam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tsam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tau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li, es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yeej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muaj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yam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txiaj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ntsim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nws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tsuas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 10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nasthis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xwb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tsuas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ntev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 20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nasthis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xwb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Tshwj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xeeb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thaum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[May 8th]!</a:t>
            </a:r>
          </a:p>
          <a:p>
            <a:pPr algn="l"/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dua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txog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Hnub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Mus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SCHOOL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thiab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tsam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tuaj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dawb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tauj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ntawm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PHONE NUMBER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yog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email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].</a:t>
            </a:r>
          </a:p>
          <a:p>
            <a:pPr algn="l"/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sawv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daws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luv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thij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uake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F43272D-0583-5E4A-710A-6A5E514560D4}"/>
              </a:ext>
            </a:extLst>
          </p:cNvPr>
          <p:cNvCxnSpPr/>
          <p:nvPr/>
        </p:nvCxnSpPr>
        <p:spPr>
          <a:xfrm flipV="1">
            <a:off x="4672937" y="8175123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D15A9D-1293-A661-24A1-4750F4119566}"/>
              </a:ext>
            </a:extLst>
          </p:cNvPr>
          <p:cNvCxnSpPr/>
          <p:nvPr/>
        </p:nvCxnSpPr>
        <p:spPr>
          <a:xfrm flipV="1">
            <a:off x="4672937" y="8582164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114126-E85A-C344-B513-F70FFD9B1BBF}"/>
              </a:ext>
            </a:extLst>
          </p:cNvPr>
          <p:cNvCxnSpPr/>
          <p:nvPr/>
        </p:nvCxnSpPr>
        <p:spPr>
          <a:xfrm flipV="1">
            <a:off x="4672937" y="8989205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C862F6F-CEB7-9D70-FF45-41E01E9398AC}"/>
              </a:ext>
            </a:extLst>
          </p:cNvPr>
          <p:cNvCxnSpPr/>
          <p:nvPr/>
        </p:nvCxnSpPr>
        <p:spPr>
          <a:xfrm flipV="1">
            <a:off x="4672937" y="9392939"/>
            <a:ext cx="2637734" cy="6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5D21872D-B660-E558-DD14-1C45F6A9DD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201" y="5173578"/>
            <a:ext cx="1040635" cy="62460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088C9B6-1503-4FF0-50A0-6B9AA33D3E45}"/>
              </a:ext>
            </a:extLst>
          </p:cNvPr>
          <p:cNvSpPr/>
          <p:nvPr/>
        </p:nvSpPr>
        <p:spPr>
          <a:xfrm>
            <a:off x="6639338" y="5173578"/>
            <a:ext cx="671333" cy="871370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77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5" ma:contentTypeDescription="Create a new document." ma:contentTypeScope="" ma:versionID="a832ab9fa510e56ddc8969d99ae785be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1baecb2ddd19ea2bfb8169812816384b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F26B1C-6C2C-4D7D-A8E4-4D521D5B872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e3468907-a698-479b-8007-358aebef40ae"/>
    <ds:schemaRef ds:uri="http://purl.org/dc/elements/1.1/"/>
    <ds:schemaRef ds:uri="http://schemas.microsoft.com/office/infopath/2007/PartnerControls"/>
    <ds:schemaRef ds:uri="a074c3bc-21a4-4771-acfe-b989cfb31b81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1ADA68-5935-4126-B3F9-1865A6C317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4AD7E8-D875-4EDA-B189-988096AD519B}">
  <ds:schemaRefs>
    <ds:schemaRef ds:uri="a074c3bc-21a4-4771-acfe-b989cfb31b81"/>
    <ds:schemaRef ds:uri="e3468907-a698-479b-8007-358aebef40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2016</Words>
  <Application>Microsoft Office PowerPoint</Application>
  <PresentationFormat>Custom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Brandon Grotesque Bold</vt:lpstr>
      <vt:lpstr>Brandon Grotesque Regular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2</cp:revision>
  <dcterms:created xsi:type="dcterms:W3CDTF">2016-08-26T20:26:34Z</dcterms:created>
  <dcterms:modified xsi:type="dcterms:W3CDTF">2023-11-03T15:33:29Z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  <property fmtid="{D5CDD505-2E9C-101B-9397-08002B2CF9AE}" pid="3" name="MediaServiceImageTags">
    <vt:lpwstr/>
  </property>
</Properties>
</file>