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8_8505A2B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354967-EAB7-B64E-C923-C38E6DC62461}" name="Pooler, Michelle (DOT)" initials="PM(" userId="S::Michelle.Pooler@state.mn.us::1063cc63-15a3-411c-86f3-75bf6a03c6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30E4C-7800-48AE-A69F-FD8B13DF7641}" v="10" dt="2023-11-03T15:03:3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70" d="100"/>
          <a:sy n="70" d="100"/>
        </p:scale>
        <p:origin x="1716" y="-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modernComment_108_8505A2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58D356-AF10-419A-9431-E4F99874441B}" authorId="{F8354967-EAB7-B64E-C923-C38E6DC62461}" created="2023-11-03T15:10:44.658">
    <pc:sldMkLst xmlns:pc="http://schemas.microsoft.com/office/powerpoint/2013/main/command">
      <pc:docMk/>
      <pc:sldMk cId="2231739069" sldId="264"/>
    </pc:sldMkLst>
    <p188:txBody>
      <a:bodyPr/>
      <a:lstStyle/>
      <a:p>
        <a:r>
          <a:rPr lang="en-US"/>
          <a:t>[@Corbin, Kelly (She/Her/Hers) (DOT)] I hope I didn't mess something up. Slide 6 and 8 are the same. I'll check the other slides and see if that's the case.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08_8505A2BD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31269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Avoid the school drop-off line and get outside.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3194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829301"/>
            <a:chOff x="-13490" y="4368987"/>
            <a:chExt cx="7772400" cy="5829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3250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Avoid the school drop-off line and get outside.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00880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3356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41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0F462F9-5FF8-916E-A5F4-F21B83214361}"/>
              </a:ext>
            </a:extLst>
          </p:cNvPr>
          <p:cNvGrpSpPr/>
          <p:nvPr/>
        </p:nvGrpSpPr>
        <p:grpSpPr>
          <a:xfrm>
            <a:off x="270484" y="279483"/>
            <a:ext cx="7167932" cy="4699143"/>
            <a:chOff x="302234" y="279483"/>
            <a:chExt cx="7167932" cy="46991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47EB85-4E9B-36C5-2E08-A8D56B2DABF6}"/>
                </a:ext>
              </a:extLst>
            </p:cNvPr>
            <p:cNvGrpSpPr/>
            <p:nvPr/>
          </p:nvGrpSpPr>
          <p:grpSpPr>
            <a:xfrm>
              <a:off x="4832432" y="2930147"/>
              <a:ext cx="2637734" cy="1224430"/>
              <a:chOff x="4832432" y="3249129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234" y="279483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79483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FEAE309-C29B-334B-728B-6CF7E061826D}"/>
                </a:ext>
              </a:extLst>
            </p:cNvPr>
            <p:cNvSpPr txBox="1"/>
            <p:nvPr/>
          </p:nvSpPr>
          <p:spPr>
            <a:xfrm>
              <a:off x="302234" y="992920"/>
              <a:ext cx="4415194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 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  <a:r>
                <a:rPr lang="en-US" sz="1100" b="1" dirty="0">
                  <a:solidFill>
                    <a:srgbClr val="0E101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arent or guardian,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Don’t miss a chance to spend active, quality time with your child. 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While it may seem like we save time by driving our children a short distance to school, we’re losing valuable moments spent biking with them.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Biking 1 mile takes only 10 minutes. Encourage your child to bike to school daily, especially on May 8th, Bike to School Day.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Find out more about Walk to School Day activities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and volunteer opportunities by contacting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bike together!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P.S. We also have volunteer opportunities on Bike to School Day. Contact 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[NAME]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for more information.</a:t>
              </a:r>
            </a:p>
            <a:p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F6B53A-479F-7411-E2A8-3AA0C8BEEBF4}"/>
              </a:ext>
            </a:extLst>
          </p:cNvPr>
          <p:cNvGrpSpPr/>
          <p:nvPr/>
        </p:nvGrpSpPr>
        <p:grpSpPr>
          <a:xfrm>
            <a:off x="270484" y="5249325"/>
            <a:ext cx="7167932" cy="4699143"/>
            <a:chOff x="302234" y="279483"/>
            <a:chExt cx="7167932" cy="469914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EF8C32-8C02-9E69-6110-20A11BA27039}"/>
                </a:ext>
              </a:extLst>
            </p:cNvPr>
            <p:cNvGrpSpPr/>
            <p:nvPr/>
          </p:nvGrpSpPr>
          <p:grpSpPr>
            <a:xfrm>
              <a:off x="4832432" y="2930147"/>
              <a:ext cx="2637734" cy="1224430"/>
              <a:chOff x="4832432" y="3249129"/>
              <a:chExt cx="2637734" cy="122443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019AE73-D2CC-9AAB-5B6B-77EC7EF86E69}"/>
                  </a:ext>
                </a:extLst>
              </p:cNvPr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7DA3589-E160-24A1-B4B9-B48393194615}"/>
                  </a:ext>
                </a:extLst>
              </p:cNvPr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EA1F3A-9D18-FF72-5772-C83EA0197BC6}"/>
                  </a:ext>
                </a:extLst>
              </p:cNvPr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D26D711-FBAC-103B-A425-7BB0B56B717D}"/>
                  </a:ext>
                </a:extLst>
              </p:cNvPr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7541DA-0B49-211C-3EE0-1F77B3AE1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234" y="279483"/>
              <a:ext cx="1040635" cy="6246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757E2D-6191-F4B8-73D5-01874E8AFF4B}"/>
                </a:ext>
              </a:extLst>
            </p:cNvPr>
            <p:cNvSpPr/>
            <p:nvPr/>
          </p:nvSpPr>
          <p:spPr>
            <a:xfrm>
              <a:off x="6798833" y="279483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8FBBA6-30A9-2993-9603-01640F69B8ED}"/>
                </a:ext>
              </a:extLst>
            </p:cNvPr>
            <p:cNvSpPr txBox="1"/>
            <p:nvPr/>
          </p:nvSpPr>
          <p:spPr>
            <a:xfrm>
              <a:off x="302234" y="992920"/>
              <a:ext cx="4415194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 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Parent or Guardian,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Don’t miss a chance to spend active, quality time with your child. 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While it may seem like we save time by driving our children a short distance to school, we’re losing valuable moments spent biking with them.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Biking 1 mile takes only 10 minutes. Encourage your child to bike to school daily, especially on May 8th, Bike to School Day.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Find out more about Walk to School Day activities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and volunteer opportunities by contacting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bike together!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P.S. We also have volunteer opportunities on Bike to School Day. Contact 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[NAME]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for more information.</a:t>
              </a:r>
            </a:p>
            <a:p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 [School Name], we bike to school!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356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829301"/>
            <a:chOff x="-13490" y="4368987"/>
            <a:chExt cx="7772400" cy="5829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24855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 [School Name], we bike to school!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3519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8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C5CB650-BB47-2355-0B9B-0FBDD3C1FD16}"/>
              </a:ext>
            </a:extLst>
          </p:cNvPr>
          <p:cNvGrpSpPr/>
          <p:nvPr/>
        </p:nvGrpSpPr>
        <p:grpSpPr>
          <a:xfrm>
            <a:off x="461699" y="200845"/>
            <a:ext cx="6849002" cy="4690200"/>
            <a:chOff x="621164" y="247584"/>
            <a:chExt cx="6849002" cy="4690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4" y="1013967"/>
              <a:ext cx="3846663" cy="3923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 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[NAME OF SCHOOL] 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parent or guardian,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Get a fresh start this spring and enjoy the warmer weather by beginning a healthy new habit.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Walking or biking to school regularly provides health benefits and helps kids focus, not to mention avoiding the parent drop-off line.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Bike to School Day, 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[X#] 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students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biked to school! We encourage a culture of walking to school and safety for people walking and biking.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more information about our walk and bike-to-school programs, such as the Walking School Bus or Bike Train, contact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walk together!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P.S. Bike to School Day is Wednesday, May 8th. Stay tuned for more information!</a:t>
              </a:r>
            </a:p>
            <a:p>
              <a:pPr algn="l"/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21AE2B-BD93-0866-4456-51C2933F2D1E}"/>
                </a:ext>
              </a:extLst>
            </p:cNvPr>
            <p:cNvGrpSpPr/>
            <p:nvPr/>
          </p:nvGrpSpPr>
          <p:grpSpPr>
            <a:xfrm>
              <a:off x="4832432" y="3128811"/>
              <a:ext cx="2637734" cy="1224430"/>
              <a:chOff x="4832432" y="3249129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4" y="247584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47584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123058-F23E-C1C7-BDEB-CC7C2895E6FA}"/>
              </a:ext>
            </a:extLst>
          </p:cNvPr>
          <p:cNvSpPr txBox="1">
            <a:spLocks/>
          </p:cNvSpPr>
          <p:nvPr/>
        </p:nvSpPr>
        <p:spPr>
          <a:xfrm>
            <a:off x="461699" y="5982529"/>
            <a:ext cx="3846663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Dear 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[NAME OF SCHOOL] 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parent or guardian,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Get a fresh start this spring and enjoy the warmer weather by beginning a healthy new habit.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Walking or biking to school regularly provides health benefits and helps kids focus, not to mention avoiding the parent drop-off line.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On Bike to School Day, 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[X#] 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students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biked to school! We encourage a culture of walking to school and safety for people walking and biking.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more information about our walk and bike-to-school programs, such as the Walking School Bus or Bike Train, contact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PHONE NUMBER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or email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EMAIL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Let’s all walk together!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P.S. Bike to School Day is Wednesday, May 8th. Stay tuned for more information!</a:t>
            </a:r>
          </a:p>
          <a:p>
            <a:pPr algn="l"/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A423F2-074A-5CF0-021F-C1E7D2292018}"/>
              </a:ext>
            </a:extLst>
          </p:cNvPr>
          <p:cNvCxnSpPr/>
          <p:nvPr/>
        </p:nvCxnSpPr>
        <p:spPr>
          <a:xfrm flipV="1">
            <a:off x="4672967" y="8097373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78A5B4-B879-1D90-6C83-5C75A1A37B7A}"/>
              </a:ext>
            </a:extLst>
          </p:cNvPr>
          <p:cNvCxnSpPr/>
          <p:nvPr/>
        </p:nvCxnSpPr>
        <p:spPr>
          <a:xfrm flipV="1">
            <a:off x="4672967" y="8504414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49DC3E-75CD-EDF3-649E-1DF855A10C1D}"/>
              </a:ext>
            </a:extLst>
          </p:cNvPr>
          <p:cNvCxnSpPr/>
          <p:nvPr/>
        </p:nvCxnSpPr>
        <p:spPr>
          <a:xfrm flipV="1">
            <a:off x="4672967" y="891145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A3E18C-50A8-260B-1F88-B1224A94BD72}"/>
              </a:ext>
            </a:extLst>
          </p:cNvPr>
          <p:cNvCxnSpPr/>
          <p:nvPr/>
        </p:nvCxnSpPr>
        <p:spPr>
          <a:xfrm flipV="1">
            <a:off x="4672967" y="931518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466F1B7-AC0E-46F1-32B0-9B782850E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99" y="5216146"/>
            <a:ext cx="1040635" cy="62460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97D4978-1C5C-427C-46E9-54DC11179F2F}"/>
              </a:ext>
            </a:extLst>
          </p:cNvPr>
          <p:cNvSpPr/>
          <p:nvPr/>
        </p:nvSpPr>
        <p:spPr>
          <a:xfrm>
            <a:off x="6639368" y="5216146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742508"/>
              <a:ext cx="2242002" cy="19684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Roll with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friends on 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Bike to School Day!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3519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829301"/>
            <a:chOff x="-13490" y="4368987"/>
            <a:chExt cx="7772400" cy="5829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25104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Roll into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spring 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 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Bike to School Day!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3506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19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1D086F6-99D3-6499-A735-2EB0AA49CB21}"/>
              </a:ext>
            </a:extLst>
          </p:cNvPr>
          <p:cNvGrpSpPr/>
          <p:nvPr/>
        </p:nvGrpSpPr>
        <p:grpSpPr>
          <a:xfrm>
            <a:off x="461699" y="203066"/>
            <a:ext cx="6849001" cy="4690200"/>
            <a:chOff x="621165" y="247584"/>
            <a:chExt cx="6849001" cy="4690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5" y="1013967"/>
              <a:ext cx="3233206" cy="3923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parent or guardian,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May 8th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is Bike to School Day, an annual international event encouraging children to bike to school and participate in various activities. As you know, your home is located so close to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that your children may not have bus service. 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Living close to school means that your child has the opportunity to walk or bike to school regularly, which provides many benefits. Biking 1 mile only takes 10 minutes. Encourage your child to bike to school daily, especially on May 8th. 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Find out more about Bike to School Day activities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and volunteer opportunities by contacting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bike together!</a:t>
              </a:r>
            </a:p>
            <a:p>
              <a:pPr algn="l"/>
              <a:endPara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007FF48-7EBF-124D-A5B9-FDAE187E89EF}"/>
                </a:ext>
              </a:extLst>
            </p:cNvPr>
            <p:cNvGrpSpPr/>
            <p:nvPr/>
          </p:nvGrpSpPr>
          <p:grpSpPr>
            <a:xfrm>
              <a:off x="4832432" y="3249129"/>
              <a:ext cx="2637734" cy="1224430"/>
              <a:chOff x="4832432" y="3249129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5" y="247584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47584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5E1F6B-ABE0-9FE5-D757-9FCB951A92D4}"/>
              </a:ext>
            </a:extLst>
          </p:cNvPr>
          <p:cNvSpPr txBox="1">
            <a:spLocks/>
          </p:cNvSpPr>
          <p:nvPr/>
        </p:nvSpPr>
        <p:spPr>
          <a:xfrm>
            <a:off x="435288" y="5963704"/>
            <a:ext cx="3233206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Dear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parent or guardian,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8th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is Bike to School Day, an annual international event encouraging children to bike to school and participate in various activities. As you know, your home is located so close to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that your children may not have bus service. 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Living close to school means that your child has the opportunity to walk or bike to school regularly, which provides many benefits. Biking 1 mile only takes 10 minutes. Encourage your child to bike to school daily, especially on May 8th.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Find out more about Bike to School Day activities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and volunteer opportunities by contacting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PHONE NUMBER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or email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EMAIL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Let’s all bike together!</a:t>
            </a:r>
          </a:p>
          <a:p>
            <a:pPr algn="l"/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E7F190-896B-9AF3-3DD0-2C7FB296F6F8}"/>
              </a:ext>
            </a:extLst>
          </p:cNvPr>
          <p:cNvCxnSpPr/>
          <p:nvPr/>
        </p:nvCxnSpPr>
        <p:spPr>
          <a:xfrm flipV="1">
            <a:off x="4646555" y="819886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58B8A9-BC91-ABCC-FF68-B2F83032866D}"/>
              </a:ext>
            </a:extLst>
          </p:cNvPr>
          <p:cNvCxnSpPr/>
          <p:nvPr/>
        </p:nvCxnSpPr>
        <p:spPr>
          <a:xfrm flipV="1">
            <a:off x="4646555" y="8605907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46B938-BDF7-DD29-D2D0-3B9FF12DAAEA}"/>
              </a:ext>
            </a:extLst>
          </p:cNvPr>
          <p:cNvCxnSpPr/>
          <p:nvPr/>
        </p:nvCxnSpPr>
        <p:spPr>
          <a:xfrm flipV="1">
            <a:off x="4646555" y="9012948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591885-7317-D3A8-A3B2-F8B3271E08BA}"/>
              </a:ext>
            </a:extLst>
          </p:cNvPr>
          <p:cNvCxnSpPr/>
          <p:nvPr/>
        </p:nvCxnSpPr>
        <p:spPr>
          <a:xfrm flipV="1">
            <a:off x="4646555" y="941668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A663BA-FE31-1C37-46F0-1F730E5D2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288" y="5197321"/>
            <a:ext cx="1040635" cy="6246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53CD6F-F24D-6CA9-693E-4772701E7B4A}"/>
              </a:ext>
            </a:extLst>
          </p:cNvPr>
          <p:cNvSpPr/>
          <p:nvPr/>
        </p:nvSpPr>
        <p:spPr>
          <a:xfrm>
            <a:off x="6612956" y="519732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3"/>
              <a:ext cx="2242002" cy="21246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You’re in the bike and walk zone!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3282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829301"/>
            <a:chOff x="-13490" y="4368987"/>
            <a:chExt cx="7772400" cy="5829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48520"/>
              <a:ext cx="2242002" cy="2116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You’re in the bike and walk zone!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3444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69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1D086F6-99D3-6499-A735-2EB0AA49CB21}"/>
              </a:ext>
            </a:extLst>
          </p:cNvPr>
          <p:cNvGrpSpPr/>
          <p:nvPr/>
        </p:nvGrpSpPr>
        <p:grpSpPr>
          <a:xfrm>
            <a:off x="461699" y="203066"/>
            <a:ext cx="6849001" cy="4690200"/>
            <a:chOff x="621165" y="247584"/>
            <a:chExt cx="6849001" cy="4690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5" y="1013967"/>
              <a:ext cx="3233206" cy="3923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parent or guardian,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May 8th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is Bike to School Day, an annual international event encouraging children to bike to school and participate in various activities. As you know, your home is located so close to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that your children may not have bus service. 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Living close to school means that your child has the opportunity to walk or bike to school regularly, which provides many benefits. Biking 1 mile only takes 10 minutes. Encourage your child to bike to school daily, especially on May 8th. 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Find out more about Bike to School Day activities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and volunteer opportunities by contacting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bike together!</a:t>
              </a:r>
            </a:p>
            <a:p>
              <a:pPr algn="l"/>
              <a:endPara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007FF48-7EBF-124D-A5B9-FDAE187E89EF}"/>
                </a:ext>
              </a:extLst>
            </p:cNvPr>
            <p:cNvGrpSpPr/>
            <p:nvPr/>
          </p:nvGrpSpPr>
          <p:grpSpPr>
            <a:xfrm>
              <a:off x="4832432" y="3249129"/>
              <a:ext cx="2637734" cy="1224430"/>
              <a:chOff x="4832432" y="3249129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5" y="247584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47584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5E1F6B-ABE0-9FE5-D757-9FCB951A92D4}"/>
              </a:ext>
            </a:extLst>
          </p:cNvPr>
          <p:cNvSpPr txBox="1">
            <a:spLocks/>
          </p:cNvSpPr>
          <p:nvPr/>
        </p:nvSpPr>
        <p:spPr>
          <a:xfrm>
            <a:off x="435288" y="5963704"/>
            <a:ext cx="3233206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Dear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parent or guardian,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8th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is Bike to School Day, an annual international event encouraging children to bike to school and participate in various activities. As you know, your home is located so close to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that your children may not have bus service. 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Living close to school means that your child has the opportunity to walk or bike to school regularly, which provides many benefits. Biking 1 mile only takes 10 minutes. Encourage your child to bike to school daily, especially on May 8th.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Find out more about Bike to School Day activities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and volunteer opportunities by contacting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PHONE NUMBER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or email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EMAIL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Let’s all bike together!</a:t>
            </a:r>
          </a:p>
          <a:p>
            <a:pPr algn="l"/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E7F190-896B-9AF3-3DD0-2C7FB296F6F8}"/>
              </a:ext>
            </a:extLst>
          </p:cNvPr>
          <p:cNvCxnSpPr/>
          <p:nvPr/>
        </p:nvCxnSpPr>
        <p:spPr>
          <a:xfrm flipV="1">
            <a:off x="4646555" y="819886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58B8A9-BC91-ABCC-FF68-B2F83032866D}"/>
              </a:ext>
            </a:extLst>
          </p:cNvPr>
          <p:cNvCxnSpPr/>
          <p:nvPr/>
        </p:nvCxnSpPr>
        <p:spPr>
          <a:xfrm flipV="1">
            <a:off x="4646555" y="8605907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46B938-BDF7-DD29-D2D0-3B9FF12DAAEA}"/>
              </a:ext>
            </a:extLst>
          </p:cNvPr>
          <p:cNvCxnSpPr/>
          <p:nvPr/>
        </p:nvCxnSpPr>
        <p:spPr>
          <a:xfrm flipV="1">
            <a:off x="4646555" y="9012948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591885-7317-D3A8-A3B2-F8B3271E08BA}"/>
              </a:ext>
            </a:extLst>
          </p:cNvPr>
          <p:cNvCxnSpPr/>
          <p:nvPr/>
        </p:nvCxnSpPr>
        <p:spPr>
          <a:xfrm flipV="1">
            <a:off x="4646555" y="941668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A663BA-FE31-1C37-46F0-1F730E5D2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288" y="5197321"/>
            <a:ext cx="1040635" cy="6246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53CD6F-F24D-6CA9-693E-4772701E7B4A}"/>
              </a:ext>
            </a:extLst>
          </p:cNvPr>
          <p:cNvSpPr/>
          <p:nvPr/>
        </p:nvSpPr>
        <p:spPr>
          <a:xfrm>
            <a:off x="6612956" y="519732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390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5" ma:contentTypeDescription="Create a new document." ma:contentTypeScope="" ma:versionID="a832ab9fa510e56ddc8969d99ae785b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baecb2ddd19ea2bfb8169812816384b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C5E4A-E317-4167-BA18-E93D27D75B90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e3468907-a698-479b-8007-358aebef40ae"/>
    <ds:schemaRef ds:uri="a074c3bc-21a4-4771-acfe-b989cfb31b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8FA1A6-20E3-4E6D-8B35-A91FEEA3F9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ADDB41-BE80-47CF-BCEF-19373A3D9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3994</TotalTime>
  <Words>1248</Words>
  <Application>Microsoft Office PowerPoint</Application>
  <PresentationFormat>Custom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Brandon Grotesque Bold</vt:lpstr>
      <vt:lpstr>Brandon Grotesque Regular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65</cp:revision>
  <dcterms:created xsi:type="dcterms:W3CDTF">2016-08-26T20:26:34Z</dcterms:created>
  <dcterms:modified xsi:type="dcterms:W3CDTF">2023-11-03T15:14:36Z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