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BB46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29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4299" y="222112"/>
            <a:ext cx="79230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" y="4167482"/>
            <a:ext cx="7772400" cy="485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371" y="8749144"/>
            <a:ext cx="4891644" cy="874819"/>
          </a:xfrm>
          <a:prstGeom prst="rect">
            <a:avLst/>
          </a:prstGeom>
          <a:solidFill>
            <a:srgbClr val="62B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60356" y="6247856"/>
            <a:ext cx="1922947" cy="233009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628" y="5245031"/>
            <a:ext cx="5290457" cy="1417175"/>
          </a:xfrm>
        </p:spPr>
        <p:txBody>
          <a:bodyPr>
            <a:normAutofit/>
          </a:bodyPr>
          <a:lstStyle/>
          <a:p>
            <a:pPr algn="l"/>
            <a:r>
              <a:rPr lang="en-US" sz="4800" b="1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to School Day!</a:t>
            </a:r>
            <a:endParaRPr lang="en-US" sz="2800" baseline="30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volunteers for </a:t>
            </a:r>
            <a:r>
              <a:rPr lang="en-US" sz="2000" b="1" i="1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to School Day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at</a:t>
            </a:r>
          </a:p>
          <a:p>
            <a:pPr algn="l"/>
            <a:r>
              <a:rPr lang="en-US" sz="2800" b="1" dirty="0">
                <a:solidFill>
                  <a:srgbClr val="62BB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0371" y="4253108"/>
            <a:ext cx="599733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62BB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to School Day: </a:t>
            </a:r>
            <a:r>
              <a:rPr lang="en-US" sz="2800" dirty="0">
                <a:solidFill>
                  <a:srgbClr val="62BB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8th, 2024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4037" y="8871346"/>
            <a:ext cx="5017048" cy="92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3B4D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600" dirty="0">
                <a:solidFill>
                  <a:srgbClr val="3B4D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	[Phone Number]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44564" y="6247856"/>
            <a:ext cx="1949498" cy="2330089"/>
          </a:xfrm>
          <a:prstGeom prst="rect">
            <a:avLst/>
          </a:prstGeom>
          <a:solidFill>
            <a:srgbClr val="62BB46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rgbClr val="3B4D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8</a:t>
            </a:r>
          </a:p>
          <a:p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2306" y="322675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&amp; Guardians,</a:t>
            </a:r>
          </a:p>
          <a:p>
            <a:pPr algn="l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volunteers!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0371" y="6787245"/>
            <a:ext cx="4898079" cy="190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2400" b="1" baseline="30000" dirty="0">
                <a:solidFill>
                  <a:schemeClr val="accent1">
                    <a:lumMod val="50000"/>
                  </a:schemeClr>
                </a:solidFill>
              </a:rPr>
              <a:t>How you can help: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Lead a bike train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Host a check point for bike trains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Provide refreshments at the school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Provide prizes for participating students</a:t>
            </a:r>
          </a:p>
          <a:p>
            <a:pPr marL="285750" indent="-285750" algn="l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Encourage your child and their friends to participate</a:t>
            </a:r>
          </a:p>
          <a:p>
            <a:pPr algn="l">
              <a:lnSpc>
                <a:spcPts val="500"/>
              </a:lnSpc>
            </a:pPr>
            <a:endParaRPr lang="en-US" sz="20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ts val="500"/>
              </a:lnSpc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Not sure how to help? We have guides to get you started! </a:t>
            </a:r>
          </a:p>
          <a:p>
            <a:pPr algn="l">
              <a:lnSpc>
                <a:spcPts val="500"/>
              </a:lnSpc>
            </a:pPr>
            <a:r>
              <a:rPr lang="en-US" sz="2000" baseline="30000" dirty="0">
                <a:solidFill>
                  <a:schemeClr val="accent1">
                    <a:lumMod val="50000"/>
                  </a:schemeClr>
                </a:solidFill>
              </a:rPr>
              <a:t>If you (or someone you know) can help, please contact: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56028" y="9737771"/>
            <a:ext cx="7964606" cy="19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000"/>
              </a:lnSpc>
            </a:pPr>
            <a:r>
              <a:rPr lang="en-US" sz="1300" baseline="30000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300" b="1" baseline="30000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37B810-4481-48E2-8EA0-D8C247B6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537" y="353318"/>
            <a:ext cx="1556473" cy="934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4386" y="8592016"/>
            <a:ext cx="2153977" cy="129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7E64F-7A25-45E1-B46A-2A31C51F9A10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DC9BA50A-9BDC-433C-BF17-DB394D1AB7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367FCA-C673-4C8E-8A12-45E8073E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126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53</cp:revision>
  <dcterms:created xsi:type="dcterms:W3CDTF">2016-08-26T20:26:34Z</dcterms:created>
  <dcterms:modified xsi:type="dcterms:W3CDTF">2023-11-13T17:59:00Z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