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9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ta Alquist" initials="GA" lastIdx="2" clrIdx="0">
    <p:extLst>
      <p:ext uri="{19B8F6BF-5375-455C-9EA6-DF929625EA0E}">
        <p15:presenceInfo xmlns:p15="http://schemas.microsoft.com/office/powerpoint/2012/main" userId="S-1-5-21-1889532751-615655231-1637623912-12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78BE21"/>
    <a:srgbClr val="00ADEB"/>
    <a:srgbClr val="A5C339"/>
    <a:srgbClr val="3B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7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0"/>
          <a:stretch/>
        </p:blipFill>
        <p:spPr>
          <a:xfrm>
            <a:off x="0" y="5268686"/>
            <a:ext cx="7772400" cy="489283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25910" y="169029"/>
            <a:ext cx="7380654" cy="2710927"/>
          </a:xfrm>
          <a:prstGeom prst="roundRect">
            <a:avLst/>
          </a:prstGeom>
          <a:solidFill>
            <a:srgbClr val="0038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10499" y="3681406"/>
            <a:ext cx="5210785" cy="1949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Deje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conducir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¡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únete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la </a:t>
            </a:r>
            <a:r>
              <a:rPr lang="en-US" sz="6600" b="1" i="1" baseline="30000" dirty="0" err="1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travesía</a:t>
            </a:r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54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808" y="8499987"/>
            <a:ext cx="4788065" cy="1284359"/>
          </a:xfrm>
        </p:spPr>
        <p:txBody>
          <a:bodyPr>
            <a:normAutofit/>
          </a:bodyPr>
          <a:lstStyle/>
          <a:p>
            <a:pPr algn="l"/>
            <a:endParaRPr lang="en-US" sz="14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911" y="512760"/>
            <a:ext cx="7324815" cy="21586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62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Día de ir a la escuela en bicicleta </a:t>
            </a:r>
            <a:r>
              <a:rPr lang="en-US" sz="84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de mayo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910" y="9003553"/>
            <a:ext cx="1528921" cy="794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03B340-DA4C-4379-9843-B537DC9B7F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358" y="8955155"/>
            <a:ext cx="1556473" cy="9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4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7" y="5171644"/>
            <a:ext cx="7772400" cy="5180335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25910" y="169029"/>
            <a:ext cx="7380654" cy="2710927"/>
          </a:xfrm>
          <a:prstGeom prst="roundRect">
            <a:avLst/>
          </a:prstGeom>
          <a:solidFill>
            <a:srgbClr val="0038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90370" y="3355347"/>
            <a:ext cx="5587467" cy="20965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8000" b="1" i="1" baseline="30000" dirty="0">
                <a:solidFill>
                  <a:srgbClr val="003865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te escondas, ¡ven a dar un paseo!</a:t>
            </a:r>
            <a:endParaRPr lang="en-US" sz="5400" baseline="300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sz="48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/>
            <a:endParaRPr lang="en-US" sz="4800" baseline="300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808" y="8499987"/>
            <a:ext cx="4788065" cy="1284359"/>
          </a:xfrm>
        </p:spPr>
        <p:txBody>
          <a:bodyPr>
            <a:normAutofit/>
          </a:bodyPr>
          <a:lstStyle/>
          <a:p>
            <a:pPr algn="l"/>
            <a:endParaRPr lang="en-US" sz="1400" dirty="0">
              <a:solidFill>
                <a:srgbClr val="3B4D9E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911" y="512760"/>
            <a:ext cx="7320579" cy="21586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67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Día de ir a la escuela en bicicleta</a:t>
            </a:r>
            <a:r>
              <a:rPr lang="en-US" sz="67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US" sz="8400" b="1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</a:t>
            </a:r>
            <a:r>
              <a:rPr lang="en-US" sz="8400" b="1" dirty="0">
                <a:solidFill>
                  <a:srgbClr val="78BE21"/>
                </a:solidFill>
                <a:latin typeface="Brandon Grotesque Black" panose="020B0A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mayo</a:t>
            </a:r>
          </a:p>
        </p:txBody>
      </p:sp>
      <p:sp>
        <p:nvSpPr>
          <p:cNvPr id="4" name="Rectangle 3"/>
          <p:cNvSpPr/>
          <p:nvPr/>
        </p:nvSpPr>
        <p:spPr>
          <a:xfrm>
            <a:off x="225910" y="9003553"/>
            <a:ext cx="1528921" cy="794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7DF0F9C-76E5-449F-BDC6-77294AA50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910" y="8975378"/>
            <a:ext cx="1556473" cy="9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088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E984B514CA6747BDEB654F428B7275" ma:contentTypeVersion="13" ma:contentTypeDescription="Create a new document." ma:contentTypeScope="" ma:versionID="3f25b890f8382d9baa331876827bdc87">
  <xsd:schema xmlns:xsd="http://www.w3.org/2001/XMLSchema" xmlns:xs="http://www.w3.org/2001/XMLSchema" xmlns:p="http://schemas.microsoft.com/office/2006/metadata/properties" xmlns:ns2="a074c3bc-21a4-4771-acfe-b989cfb31b81" xmlns:ns3="e3468907-a698-479b-8007-358aebef40ae" targetNamespace="http://schemas.microsoft.com/office/2006/metadata/properties" ma:root="true" ma:fieldsID="00f40e6d22e16a6c322a7f2f05b07f26" ns2:_="" ns3:_="">
    <xsd:import namespace="a074c3bc-21a4-4771-acfe-b989cfb31b81"/>
    <xsd:import namespace="e3468907-a698-479b-8007-358aebef4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4c3bc-21a4-4771-acfe-b989cfb31b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68907-a698-479b-8007-358aebef40a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21fac1c-9310-462a-bf3f-ab978407c081}" ma:internalName="TaxCatchAll" ma:showField="CatchAllData" ma:web="e3468907-a698-479b-8007-358aebef4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468907-a698-479b-8007-358aebef40ae" xsi:nil="true"/>
    <lcf76f155ced4ddcb4097134ff3c332f xmlns="a074c3bc-21a4-4771-acfe-b989cfb31b8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65E98D-B618-4DD7-93B6-2D1B27FB1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74c3bc-21a4-4771-acfe-b989cfb31b81"/>
    <ds:schemaRef ds:uri="e3468907-a698-479b-8007-358aebef4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D621AB-379C-42A9-935B-BDCAA5880C38}">
  <ds:schemaRefs>
    <ds:schemaRef ds:uri="http://schemas.microsoft.com/office/2006/metadata/properties"/>
    <ds:schemaRef ds:uri="http://schemas.microsoft.com/office/infopath/2007/PartnerControls"/>
    <ds:schemaRef ds:uri="e3468907-a698-479b-8007-358aebef40ae"/>
    <ds:schemaRef ds:uri="a074c3bc-21a4-4771-acfe-b989cfb31b81"/>
  </ds:schemaRefs>
</ds:datastoreItem>
</file>

<file path=customXml/itemProps3.xml><?xml version="1.0" encoding="utf-8"?>
<ds:datastoreItem xmlns:ds="http://schemas.openxmlformats.org/officeDocument/2006/customXml" ds:itemID="{925D36A4-FD25-402E-B1CF-D0E27216D5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5940</TotalTime>
  <Words>43</Words>
  <Application>Microsoft Office PowerPoint</Application>
  <PresentationFormat>Custom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Brandon Grotesque Black</vt:lpstr>
      <vt:lpstr>Brandon Grotesque Bold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Corbin, Kelly (She/Her/Hers) (DOT)</cp:lastModifiedBy>
  <cp:revision>58</cp:revision>
  <dcterms:created xsi:type="dcterms:W3CDTF">2016-08-26T20:26:34Z</dcterms:created>
  <dcterms:modified xsi:type="dcterms:W3CDTF">2023-11-13T17:56:53Z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0x01010090E984B514CA6747BDEB654F428B7275</vt:lpwstr>
  </property>
</Properties>
</file>