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10844" y="3537027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Iska dhig Gaari wadashada oo ku soo biir </a:t>
            </a:r>
            <a:r>
              <a:rPr lang="en-US" sz="60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Baaskiil</a:t>
            </a:r>
            <a:r>
              <a:rPr lang="en-US" sz="60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raacista</a:t>
            </a:r>
            <a:r>
              <a:rPr lang="en-US" sz="60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1675" y="272527"/>
            <a:ext cx="7324815" cy="26074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66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Maalinta</a:t>
            </a:r>
            <a:r>
              <a:rPr lang="en-US" sz="66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Baaskiil u Wado Iskuulka</a:t>
            </a:r>
          </a:p>
          <a:p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8-da Maajo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" y="5171644"/>
            <a:ext cx="7772400" cy="518033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90370" y="3355347"/>
            <a:ext cx="5587467" cy="2096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isqarin, kaalay Baaskiil Wado!</a:t>
            </a:r>
            <a:endParaRPr lang="en-US" sz="8000" dirty="0">
              <a:solidFill>
                <a:srgbClr val="003865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54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Maalinta Baaskiil u Wado Iskuulka</a:t>
            </a:r>
          </a:p>
          <a:p>
            <a:r>
              <a:rPr lang="en-US" sz="7200" b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8-da </a:t>
            </a:r>
            <a:r>
              <a:rPr lang="en-US" sz="72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Maajo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DF0F9C-76E5-449F-BDC6-77294AA50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10" y="8975378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3" ma:contentTypeDescription="Create a new document." ma:contentTypeScope="" ma:versionID="3f25b890f8382d9baa331876827bdc87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00f40e6d22e16a6c322a7f2f05b07f26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4C34F7-95FD-4216-8319-CCF790F99A3B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</ds:schemaRefs>
</ds:datastoreItem>
</file>

<file path=customXml/itemProps2.xml><?xml version="1.0" encoding="utf-8"?>
<ds:datastoreItem xmlns:ds="http://schemas.openxmlformats.org/officeDocument/2006/customXml" ds:itemID="{8B797194-C64B-4D7D-BEE0-5ABDA2D3A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9166EA-A0A8-447B-843A-6D3BBECCC7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4c3bc-21a4-4771-acfe-b989cfb31b81"/>
    <ds:schemaRef ds:uri="e3468907-a698-479b-8007-358aebef4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32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Grotesque Black</vt:lpstr>
      <vt:lpstr>Brandon Grotesque Bold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60</cp:revision>
  <dcterms:created xsi:type="dcterms:W3CDTF">2016-08-26T20:26:34Z</dcterms:created>
  <dcterms:modified xsi:type="dcterms:W3CDTF">2023-11-13T17:57:02Z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</Properties>
</file>