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78BE21"/>
    <a:srgbClr val="62BB46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C447E-9387-499D-92D8-BA0FEBAD71F3}" v="3" dt="2023-11-08T16:31:01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>
        <p:scale>
          <a:sx n="80" d="100"/>
          <a:sy n="80" d="100"/>
        </p:scale>
        <p:origin x="1350" y="-18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8AE6977-5BC6-4153-ABC7-215C56308B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2355" y="8441530"/>
            <a:ext cx="2136909" cy="1282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2" y="-903587"/>
            <a:ext cx="7808766" cy="58565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8182" y="222112"/>
            <a:ext cx="7808766" cy="119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211" y="5268008"/>
            <a:ext cx="6181272" cy="1282602"/>
          </a:xfrm>
        </p:spPr>
        <p:txBody>
          <a:bodyPr>
            <a:normAutofit/>
          </a:bodyPr>
          <a:lstStyle/>
          <a:p>
            <a:pPr algn="l"/>
            <a:r>
              <a:rPr lang="es-MX" sz="4800" b="1" baseline="300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¡Día de ir a la Escuela en Bicicleta</a:t>
            </a:r>
            <a:r>
              <a:rPr lang="en-US" sz="4800" b="1" baseline="300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2800" baseline="30000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s-MX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Necesitamos voluntarios para el Día de ir a la escuela en bicicleta en  </a:t>
            </a:r>
            <a:r>
              <a:rPr lang="en-US" sz="2800" b="1" dirty="0">
                <a:solidFill>
                  <a:srgbClr val="78BE2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1D4AE7-B204-D443-38F8-8AA0029BB2D2}"/>
              </a:ext>
            </a:extLst>
          </p:cNvPr>
          <p:cNvGrpSpPr/>
          <p:nvPr/>
        </p:nvGrpSpPr>
        <p:grpSpPr>
          <a:xfrm>
            <a:off x="274435" y="8733398"/>
            <a:ext cx="4393822" cy="874819"/>
            <a:chOff x="250371" y="8755964"/>
            <a:chExt cx="4393822" cy="874819"/>
          </a:xfrm>
        </p:grpSpPr>
        <p:sp>
          <p:nvSpPr>
            <p:cNvPr id="10" name="Rectangle 9"/>
            <p:cNvSpPr/>
            <p:nvPr/>
          </p:nvSpPr>
          <p:spPr>
            <a:xfrm>
              <a:off x="250371" y="8755964"/>
              <a:ext cx="4393822" cy="874819"/>
            </a:xfrm>
            <a:prstGeom prst="rect">
              <a:avLst/>
            </a:prstGeom>
            <a:solidFill>
              <a:srgbClr val="78B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250371" y="8822277"/>
              <a:ext cx="2567763" cy="7662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[Name]</a:t>
              </a:r>
            </a:p>
            <a:p>
              <a:pPr algn="l"/>
              <a:r>
                <a:rPr lang="en-US" sz="1600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[Email]	[Phone Number]</a:t>
              </a:r>
            </a:p>
          </p:txBody>
        </p:sp>
      </p:grpSp>
      <p:sp>
        <p:nvSpPr>
          <p:cNvPr id="7" name="Subtitle 2"/>
          <p:cNvSpPr txBox="1">
            <a:spLocks/>
          </p:cNvSpPr>
          <p:nvPr/>
        </p:nvSpPr>
        <p:spPr>
          <a:xfrm>
            <a:off x="5376060" y="6144249"/>
            <a:ext cx="1949498" cy="1995873"/>
          </a:xfrm>
          <a:prstGeom prst="rect">
            <a:avLst/>
          </a:prstGeom>
          <a:solidFill>
            <a:srgbClr val="78BE2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de mayo</a:t>
            </a:r>
          </a:p>
          <a:p>
            <a:r>
              <a:rPr lang="en-US" sz="32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en-US" sz="3600" b="1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36336" y="344586"/>
            <a:ext cx="5336627" cy="10960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Padres y </a:t>
            </a:r>
            <a:r>
              <a:rPr lang="en-US" sz="28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tutores</a:t>
            </a:r>
            <a:r>
              <a:rPr lang="en-US" sz="28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algn="l"/>
            <a:r>
              <a: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n-US" sz="3600" b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Necesitamos</a:t>
            </a:r>
            <a:r>
              <a: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voluntarios</a:t>
            </a:r>
            <a:r>
              <a: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02244" y="6728292"/>
            <a:ext cx="4646482" cy="1995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00"/>
              </a:lnSpc>
            </a:pP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Cómo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puede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ayudar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::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s-MX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Dirija un tren de bicicletas</a:t>
            </a:r>
            <a:endParaRPr lang="en-US" sz="20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s-MX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Organice un punto de control para los trenes de bicicletas</a:t>
            </a:r>
            <a:endParaRPr lang="en-US" sz="20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s-MX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Ofrezca refrigerios en la escuela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s-MX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Ofrezca premios a los alumnos participantes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s-MX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Anime a su niño y a sus amigos a participar</a:t>
            </a:r>
            <a:endParaRPr lang="en-US" sz="20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algn="l">
              <a:lnSpc>
                <a:spcPts val="500"/>
              </a:lnSpc>
            </a:pPr>
            <a:endParaRPr lang="en-US" sz="20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algn="l">
              <a:lnSpc>
                <a:spcPts val="500"/>
              </a:lnSpc>
            </a:pPr>
            <a:r>
              <a:rPr lang="es-MX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¿No sabe cómo ayudar? ¡Tenemos guías para ayudarle a comenzar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! </a:t>
            </a:r>
          </a:p>
          <a:p>
            <a:pPr algn="l">
              <a:lnSpc>
                <a:spcPts val="500"/>
              </a:lnSpc>
            </a:pPr>
            <a:r>
              <a:rPr lang="es-MX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Si usted (o alguien que conozca) puede ayudar, contacte a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:</a:t>
            </a:r>
            <a:endParaRPr lang="en-US" sz="2000" dirty="0">
              <a:solidFill>
                <a:srgbClr val="003865"/>
              </a:solidFill>
              <a:latin typeface="Brandon Grotesque Regular" panose="020B05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92124" y="9749803"/>
            <a:ext cx="5510845" cy="130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00"/>
              </a:lnSpc>
            </a:pPr>
            <a:r>
              <a:rPr lang="es-MX" sz="1600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 información sobre las rutas seguras a la escuela de Minnesota </a:t>
            </a:r>
            <a:r>
              <a:rPr lang="en-US" sz="1600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6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14300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49936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A37B810-4481-48E2-8EA0-D8C247B6A6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3537" y="329254"/>
            <a:ext cx="1556473" cy="93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5" ma:contentTypeDescription="Create a new document." ma:contentTypeScope="" ma:versionID="a832ab9fa510e56ddc8969d99ae785be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1baecb2ddd19ea2bfb8169812816384b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CB32AD-1DB8-4353-BFA9-9156DF1BF331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e3468907-a698-479b-8007-358aebef40ae"/>
    <ds:schemaRef ds:uri="http://schemas.openxmlformats.org/package/2006/metadata/core-properties"/>
    <ds:schemaRef ds:uri="a074c3bc-21a4-4771-acfe-b989cfb31b8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C3FCF2-AA93-444E-95B4-46B959E44D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F7B5F7-51BF-431E-AEE6-F5ADB77046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4580</TotalTime>
  <Words>136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Brandon Grotesque Bold</vt:lpstr>
      <vt:lpstr>Brandon Grotesque Regular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56</cp:revision>
  <dcterms:created xsi:type="dcterms:W3CDTF">2016-08-26T20:26:34Z</dcterms:created>
  <dcterms:modified xsi:type="dcterms:W3CDTF">2023-11-08T16:31:01Z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</Properties>
</file>