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78BE21"/>
    <a:srgbClr val="62BB46"/>
    <a:srgbClr val="3B4D9E"/>
    <a:srgbClr val="3B4D95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C58DF2-40AA-41A8-BD4B-A80864C017C6}" v="3" dt="2023-11-08T16:23:55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045" autoAdjust="0"/>
    <p:restoredTop sz="94660"/>
  </p:normalViewPr>
  <p:slideViewPr>
    <p:cSldViewPr snapToGrid="0">
      <p:cViewPr>
        <p:scale>
          <a:sx n="90" d="100"/>
          <a:sy n="90" d="100"/>
        </p:scale>
        <p:origin x="582" y="-2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2" y="-903587"/>
            <a:ext cx="7808766" cy="58565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27708" y="222112"/>
            <a:ext cx="7808767" cy="1196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28" y="5245032"/>
            <a:ext cx="5560309" cy="108293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4800" b="1" baseline="30000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Maalinta Baaskiil u </a:t>
            </a:r>
            <a:r>
              <a:rPr lang="en-US" sz="4800" b="1" baseline="30000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Wadashada</a:t>
            </a:r>
            <a:r>
              <a:rPr lang="en-US" sz="4800" b="1" baseline="30000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Iskuulka</a:t>
            </a:r>
            <a:endParaRPr lang="en-US" sz="2800" baseline="30000" dirty="0">
              <a:solidFill>
                <a:srgbClr val="003865"/>
              </a:solidFill>
              <a:latin typeface="Brandon Grotesque Bold" panose="020B08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24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Waxaan u baahanahay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tabaruceyaal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Maalinta</a:t>
            </a:r>
            <a:r>
              <a:rPr lang="en-US" sz="2400" b="1" i="1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Baaskiil</a:t>
            </a:r>
            <a:r>
              <a:rPr lang="en-US" sz="2400" b="1" i="1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 Wadashada Iskuulka 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</a:p>
          <a:p>
            <a:pPr algn="l"/>
            <a:r>
              <a:rPr lang="en-US" sz="2800" b="1" dirty="0">
                <a:solidFill>
                  <a:srgbClr val="78BE2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7F5722-9BD1-236E-28CC-28CDB867E1C5}"/>
              </a:ext>
            </a:extLst>
          </p:cNvPr>
          <p:cNvGrpSpPr/>
          <p:nvPr/>
        </p:nvGrpSpPr>
        <p:grpSpPr>
          <a:xfrm>
            <a:off x="130628" y="8668840"/>
            <a:ext cx="4498679" cy="874819"/>
            <a:chOff x="130628" y="8722140"/>
            <a:chExt cx="4891644" cy="874819"/>
          </a:xfrm>
        </p:grpSpPr>
        <p:sp>
          <p:nvSpPr>
            <p:cNvPr id="10" name="Rectangle 9"/>
            <p:cNvSpPr/>
            <p:nvPr/>
          </p:nvSpPr>
          <p:spPr>
            <a:xfrm>
              <a:off x="130628" y="8722140"/>
              <a:ext cx="4891644" cy="874819"/>
            </a:xfrm>
            <a:prstGeom prst="rect">
              <a:avLst/>
            </a:prstGeom>
            <a:solidFill>
              <a:srgbClr val="78B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130628" y="8796743"/>
              <a:ext cx="2841172" cy="72561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[Name]</a:t>
              </a:r>
            </a:p>
            <a:p>
              <a:pPr algn="l"/>
              <a:r>
                <a:rPr lang="en-US" sz="1600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[Email]	[Phone Number]</a:t>
              </a:r>
            </a:p>
          </p:txBody>
        </p:sp>
      </p:grpSp>
      <p:sp>
        <p:nvSpPr>
          <p:cNvPr id="7" name="Subtitle 2"/>
          <p:cNvSpPr txBox="1">
            <a:spLocks/>
          </p:cNvSpPr>
          <p:nvPr/>
        </p:nvSpPr>
        <p:spPr>
          <a:xfrm>
            <a:off x="5421084" y="5810711"/>
            <a:ext cx="1949498" cy="2330089"/>
          </a:xfrm>
          <a:prstGeom prst="rect">
            <a:avLst/>
          </a:prstGeom>
          <a:solidFill>
            <a:srgbClr val="78BE2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solidFill>
                <a:srgbClr val="003865"/>
              </a:solidFill>
              <a:latin typeface="Brandon Grotesque Bold" panose="020B08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200" b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8-da Maajo</a:t>
            </a:r>
          </a:p>
          <a:p>
            <a:r>
              <a:rPr lang="en-US" sz="3200" b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en-US" sz="3600" b="1" dirty="0">
              <a:solidFill>
                <a:srgbClr val="003865"/>
              </a:solidFill>
              <a:latin typeface="Brandon Grotesque Bold" panose="020B08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36611" y="372368"/>
            <a:ext cx="6659090" cy="93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Waalidiinta &amp; Masuuliyiinta,</a:t>
            </a:r>
          </a:p>
          <a:p>
            <a:pPr algn="l"/>
            <a:r>
              <a:rPr lang="en-US" sz="2800" b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Waxaan u baahanahay tabaruceyaal!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2687" y="6510791"/>
            <a:ext cx="5109985" cy="1975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000"/>
              </a:lnSpc>
            </a:pPr>
            <a:r>
              <a:rPr lang="en-US" sz="20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Sida aad u caawin karto:</a:t>
            </a: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18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Hogaami tareenka baaskiillada</a:t>
            </a: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18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Marti geli goobta hubinta tareenada baaskiilka</a:t>
            </a: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18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Ku bixi cunto fudud iskuulka</a:t>
            </a: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18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U qaybi abaal-marinno ardayda ka qaybgalaysa</a:t>
            </a: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18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Ku dhiiri geli ilmahaaga iyo saaxiibadood inay ka qaybqaataan</a:t>
            </a:r>
          </a:p>
          <a:p>
            <a:pPr algn="l">
              <a:lnSpc>
                <a:spcPts val="500"/>
              </a:lnSpc>
            </a:pPr>
            <a:endParaRPr lang="en-US" sz="1800" baseline="30000" dirty="0">
              <a:solidFill>
                <a:srgbClr val="003865"/>
              </a:solidFill>
              <a:latin typeface="Brandon Grotesque Regular" panose="020B0503020203060202" pitchFamily="34" charset="0"/>
            </a:endParaRPr>
          </a:p>
          <a:p>
            <a:pPr algn="l">
              <a:lnSpc>
                <a:spcPts val="500"/>
              </a:lnSpc>
            </a:pPr>
            <a:r>
              <a:rPr lang="en-US" sz="18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Ma hubtid sida aad u caawin kartid? Waxaan haynaa hagayaal aad ku bilowdo! </a:t>
            </a:r>
          </a:p>
          <a:p>
            <a:pPr algn="l">
              <a:lnSpc>
                <a:spcPts val="500"/>
              </a:lnSpc>
            </a:pPr>
            <a:r>
              <a:rPr lang="en-US" sz="18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Haddii adiga (ama qof aad taqaano) uu caawin karo, fadlan la soo xiriira:</a:t>
            </a:r>
            <a:endParaRPr lang="en-US" sz="1800" dirty="0">
              <a:solidFill>
                <a:srgbClr val="003865"/>
              </a:solidFill>
              <a:latin typeface="Brandon Grotesque Regular" panose="020B05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4270" y="9726487"/>
            <a:ext cx="7051222" cy="152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000"/>
              </a:lnSpc>
            </a:pPr>
            <a:r>
              <a:rPr lang="en-US" sz="1600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Wax badan ogoow oo ku saabsan wadooyinka badbaadada leh ee Minnesota ee loo maro iskuulka  www.mnsaferoutestoschool.org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-114300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49936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A37B810-4481-48E2-8EA0-D8C247B6A6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3537" y="372368"/>
            <a:ext cx="1556473" cy="9342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8AE6977-5BC6-4153-ABC7-215C56308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845" y="8156007"/>
            <a:ext cx="2153977" cy="129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15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5" ma:contentTypeDescription="Create a new document." ma:contentTypeScope="" ma:versionID="a832ab9fa510e56ddc8969d99ae785be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1baecb2ddd19ea2bfb8169812816384b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7AA87D-85F9-48CB-8EC5-1475256489B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074c3bc-21a4-4771-acfe-b989cfb31b81"/>
    <ds:schemaRef ds:uri="http://purl.org/dc/elements/1.1/"/>
    <ds:schemaRef ds:uri="http://schemas.microsoft.com/office/2006/metadata/properties"/>
    <ds:schemaRef ds:uri="e3468907-a698-479b-8007-358aebef40a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AE36D6A-62E3-48E8-B798-DBBCF7A6C6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5CB126-ABA8-4524-B4FB-315B648CAC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4c3bc-21a4-4771-acfe-b989cfb31b81"/>
    <ds:schemaRef ds:uri="e3468907-a698-479b-8007-358aebef4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</TotalTime>
  <Words>130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Brandon Grotesque Bold</vt:lpstr>
      <vt:lpstr>Brandon Grotesque Regular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Pooler, Michelle (DOT)</cp:lastModifiedBy>
  <cp:revision>57</cp:revision>
  <dcterms:created xsi:type="dcterms:W3CDTF">2016-08-26T20:26:34Z</dcterms:created>
  <dcterms:modified xsi:type="dcterms:W3CDTF">2023-11-08T16:23:56Z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  <property fmtid="{D5CDD505-2E9C-101B-9397-08002B2CF9AE}" pid="3" name="MediaServiceImageTags">
    <vt:lpwstr/>
  </property>
</Properties>
</file>