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78BE21"/>
    <a:srgbClr val="62BB46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02567-A5DA-43B8-9232-D08C20B58906}" v="40" dt="2023-11-08T16:12:56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90" d="100"/>
          <a:sy n="90" d="100"/>
        </p:scale>
        <p:origin x="1092" y="-25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" y="-903587"/>
            <a:ext cx="7808766" cy="58565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14299" y="222112"/>
            <a:ext cx="7923066" cy="119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2270" y="8749144"/>
            <a:ext cx="4739628" cy="874819"/>
          </a:xfrm>
          <a:prstGeom prst="rect">
            <a:avLst/>
          </a:prstGeom>
          <a:solidFill>
            <a:srgbClr val="78B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60356" y="6247856"/>
            <a:ext cx="1922947" cy="23300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" y="5245031"/>
            <a:ext cx="6840768" cy="1417175"/>
          </a:xfrm>
        </p:spPr>
        <p:txBody>
          <a:bodyPr>
            <a:normAutofit/>
          </a:bodyPr>
          <a:lstStyle/>
          <a:p>
            <a:pPr algn="l"/>
            <a:r>
              <a:rPr lang="en-US" sz="4800" b="1" baseline="30000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baseline="30000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4800" b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2800" baseline="30000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xav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endParaRPr lang="en-US" sz="2400" b="1" baseline="30000" dirty="0">
              <a:solidFill>
                <a:srgbClr val="003865"/>
              </a:solidFill>
              <a:latin typeface="Brandon Grotesque Regular" panose="020B05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800" b="1" dirty="0">
                <a:solidFill>
                  <a:srgbClr val="78BE21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4037" y="8871346"/>
            <a:ext cx="5017048" cy="92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</a:p>
          <a:p>
            <a:pPr algn="l"/>
            <a:r>
              <a:rPr lang="en-US" sz="16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	[Phone Number]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69632" y="6236639"/>
            <a:ext cx="1949498" cy="2330089"/>
          </a:xfrm>
          <a:prstGeom prst="rect">
            <a:avLst/>
          </a:prstGeom>
          <a:solidFill>
            <a:srgbClr val="78BE2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Tsib</a:t>
            </a:r>
            <a:r>
              <a:rPr lang="en-US" sz="32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32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32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</a:t>
            </a:r>
            <a:r>
              <a:rPr lang="en-US" sz="32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8th, 2023</a:t>
            </a:r>
            <a:endParaRPr lang="en-US" sz="3600" b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2306" y="322675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 </a:t>
            </a:r>
            <a:r>
              <a:rPr lang="en-US" sz="28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Cov </a:t>
            </a:r>
            <a:r>
              <a:rPr lang="en-US" sz="28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28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algn="l"/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xav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66661" y="6787245"/>
            <a:ext cx="5847509" cy="1906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Koj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pab</a:t>
            </a:r>
            <a:r>
              <a:rPr lang="en-US" sz="24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tau li </a:t>
            </a:r>
            <a:r>
              <a:rPr lang="en-US" sz="2400" b="1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cas</a:t>
            </a:r>
            <a:endParaRPr lang="en-US" sz="2400" b="1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Ua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tus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coj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kev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caij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luv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thij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ua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ntej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Sawv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ntawm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qhov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chaw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saib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cov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neeg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caij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luv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thij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Muab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dej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rau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haus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pem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tsev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kawm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ntawv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Muab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phaj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tshab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rau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cov tub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ntxhais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es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koom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Txhaub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koj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tus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menyuam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thiab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nws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cov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phooj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ywg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kom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tuaj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khoom</a:t>
            </a: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algn="l">
              <a:lnSpc>
                <a:spcPts val="500"/>
              </a:lnSpc>
            </a:pPr>
            <a:endParaRPr lang="en-US" sz="2000" baseline="30000" dirty="0">
              <a:solidFill>
                <a:srgbClr val="003865"/>
              </a:solidFill>
              <a:latin typeface="Brandon Grotesque Regular" panose="020B0503020203060202" pitchFamily="34" charset="0"/>
            </a:endParaRPr>
          </a:p>
          <a:p>
            <a:pPr algn="l">
              <a:lnSpc>
                <a:spcPts val="500"/>
              </a:lnSpc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Tsis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paub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tias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yuav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pab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li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cas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?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Peb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muaj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cov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ntawv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qhia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kom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koj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paub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pib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! </a:t>
            </a:r>
          </a:p>
          <a:p>
            <a:pPr algn="l">
              <a:lnSpc>
                <a:spcPts val="500"/>
              </a:lnSpc>
            </a:pP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Yog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koj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(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los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yog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ib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tug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neeg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koj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paub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)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yeej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pab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tau,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thov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tiv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 </a:t>
            </a:r>
            <a:r>
              <a:rPr lang="en-US" sz="20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</a:rPr>
              <a:t>tauj</a:t>
            </a:r>
            <a:r>
              <a:rPr lang="en-US" sz="2000" baseline="30000" dirty="0">
                <a:solidFill>
                  <a:srgbClr val="003865"/>
                </a:solidFill>
                <a:latin typeface="Brandon Grotesque Regular" panose="020B0503020203060202" pitchFamily="34" charset="0"/>
              </a:rPr>
              <a:t>:</a:t>
            </a:r>
            <a:endParaRPr lang="en-US" sz="2000" dirty="0">
              <a:solidFill>
                <a:srgbClr val="003865"/>
              </a:solidFill>
              <a:latin typeface="Brandon Grotesque Regular" panose="020B05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98560" y="9737771"/>
            <a:ext cx="7403982" cy="19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16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ntxiv</a:t>
            </a: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aseline="30000" dirty="0" err="1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600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Minnesota Safe Routes to School: </a:t>
            </a:r>
            <a:r>
              <a:rPr lang="en-US" sz="1600" b="1" baseline="30000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A37B810-4481-48E2-8EA0-D8C247B6A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3537" y="353318"/>
            <a:ext cx="1556473" cy="9342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AE6977-5BC6-4153-ABC7-215C56308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86" y="8592016"/>
            <a:ext cx="2153977" cy="12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3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5" ma:contentTypeDescription="Create a new document." ma:contentTypeScope="" ma:versionID="a832ab9fa510e56ddc8969d99ae785b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baecb2ddd19ea2bfb8169812816384b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F9F6EF-B2A5-431C-A20E-4E34C21406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DB902A-EF95-49A2-8CDA-ABA53DB13D14}">
  <ds:schemaRefs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074c3bc-21a4-4771-acfe-b989cfb31b81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26B281-8FB7-4B07-946E-3E552F3D1468}">
  <ds:schemaRefs>
    <ds:schemaRef ds:uri="a074c3bc-21a4-4771-acfe-b989cfb31b81"/>
    <ds:schemaRef ds:uri="e3468907-a698-479b-8007-358aebef40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7537</TotalTime>
  <Words>166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Brandon Grotesque Bold</vt:lpstr>
      <vt:lpstr>Brandon Grotesque Regular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59</cp:revision>
  <dcterms:created xsi:type="dcterms:W3CDTF">2016-08-26T20:26:34Z</dcterms:created>
  <dcterms:modified xsi:type="dcterms:W3CDTF">2023-11-08T16:12:56Z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