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E21"/>
    <a:srgbClr val="003865"/>
    <a:srgbClr val="62BB46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9200DE-0699-4C71-8C97-79DBB521C3EE}" v="3" dt="2023-11-03T17:48:40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>
        <p:scale>
          <a:sx n="70" d="100"/>
          <a:sy n="70" d="100"/>
        </p:scale>
        <p:origin x="990" y="-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2" y="-903587"/>
            <a:ext cx="7808766" cy="58565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14299" y="222112"/>
            <a:ext cx="7923066" cy="119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071" y="5278647"/>
            <a:ext cx="3466718" cy="1234184"/>
          </a:xfrm>
        </p:spPr>
        <p:txBody>
          <a:bodyPr wrap="none" tIns="182880" bIns="91440">
            <a:spAutoFit/>
          </a:bodyPr>
          <a:lstStyle/>
          <a:p>
            <a:pPr algn="l"/>
            <a:r>
              <a:rPr lang="en-US" sz="4800" b="1" baseline="300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Bike to School Day</a:t>
            </a:r>
            <a:endParaRPr lang="en-US" sz="2400" b="1" baseline="30000" dirty="0">
              <a:solidFill>
                <a:srgbClr val="003865"/>
              </a:solidFill>
              <a:latin typeface="Brandon Grotesque Regular" panose="020B05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2800" b="1" dirty="0">
                <a:solidFill>
                  <a:srgbClr val="78BE2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45663" y="8618983"/>
            <a:ext cx="5017048" cy="899794"/>
          </a:xfrm>
          <a:prstGeom prst="rect">
            <a:avLst/>
          </a:prstGeom>
          <a:solidFill>
            <a:srgbClr val="78BE21"/>
          </a:solidFill>
        </p:spPr>
        <p:txBody>
          <a:bodyPr vert="horz" lIns="91440" tIns="0" rIns="91440" bIns="182880" rtlCol="0" anchor="ctr" anchorCtr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en-US" sz="16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</a:p>
          <a:p>
            <a:pPr algn="l"/>
            <a:r>
              <a:rPr lang="en-US" sz="16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[Email]	[Phone Number]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480401" y="5669760"/>
            <a:ext cx="1949498" cy="2330089"/>
          </a:xfrm>
          <a:prstGeom prst="rect">
            <a:avLst/>
          </a:prstGeom>
          <a:solidFill>
            <a:srgbClr val="78BE2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b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May 8th</a:t>
            </a:r>
          </a:p>
          <a:p>
            <a:r>
              <a:rPr lang="en-US" sz="3200" b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2024</a:t>
            </a:r>
            <a:endParaRPr lang="en-US" sz="3600" b="1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12306" y="322675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 and Guardians,</a:t>
            </a:r>
          </a:p>
          <a:p>
            <a:pPr algn="l"/>
            <a:r>
              <a:rPr lang="en-US" sz="36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need volunteers.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91071" y="6612723"/>
            <a:ext cx="4077830" cy="1906368"/>
          </a:xfrm>
          <a:prstGeom prst="rect">
            <a:avLst/>
          </a:prstGeom>
        </p:spPr>
        <p:txBody>
          <a:bodyPr vert="horz" lIns="91440" tIns="1463040" rIns="91440" bIns="1188720" rtlCol="0" anchor="ctr" anchorCtr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Volunteer to: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Lead a bike train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Host a check point for bike trains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Provide refreshments at the school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Provide prizes for participating students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Encourage your child and their friends to participate</a:t>
            </a:r>
          </a:p>
          <a:p>
            <a:pPr algn="l">
              <a:lnSpc>
                <a:spcPts val="500"/>
              </a:lnSpc>
            </a:pP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algn="l">
              <a:lnSpc>
                <a:spcPts val="500"/>
              </a:lnSpc>
            </a:pP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Not sure how to help? We have guides to get you started. </a:t>
            </a:r>
          </a:p>
          <a:p>
            <a:pPr algn="l">
              <a:lnSpc>
                <a:spcPts val="500"/>
              </a:lnSpc>
            </a:pP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If you (or someone you know) can help, please contact:</a:t>
            </a:r>
            <a:endParaRPr lang="en-US" sz="2000" dirty="0">
              <a:solidFill>
                <a:srgbClr val="003865"/>
              </a:solidFill>
              <a:latin typeface="Brandon Grotesque Regular" panose="020B05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91071" y="9618668"/>
            <a:ext cx="5214387" cy="294186"/>
          </a:xfrm>
          <a:prstGeom prst="rect">
            <a:avLst/>
          </a:prstGeom>
        </p:spPr>
        <p:txBody>
          <a:bodyPr vert="horz" lIns="91440" tIns="182880" rIns="91440" bIns="0" rtlCol="0" anchor="ctr" anchorCtr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en-US" sz="1700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 more about Minnesota Safe Routes to School: </a:t>
            </a:r>
            <a:r>
              <a:rPr lang="en-US" sz="17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14300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9936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A37B810-4481-48E2-8EA0-D8C247B6A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3537" y="353318"/>
            <a:ext cx="1556473" cy="9342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AE6977-5BC6-4153-ABC7-215C56308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8162" y="8620008"/>
            <a:ext cx="2153977" cy="12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5" ma:contentTypeDescription="Create a new document." ma:contentTypeScope="" ma:versionID="a832ab9fa510e56ddc8969d99ae785b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baecb2ddd19ea2bfb8169812816384b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D1D107-1BDA-4F10-9806-8037ADCEF2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701B94-4777-44CC-9028-A9FE373C4FF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074c3bc-21a4-4771-acfe-b989cfb31b81"/>
    <ds:schemaRef ds:uri="http://purl.org/dc/elements/1.1/"/>
    <ds:schemaRef ds:uri="http://schemas.microsoft.com/office/2006/metadata/properties"/>
    <ds:schemaRef ds:uri="http://purl.org/dc/terms/"/>
    <ds:schemaRef ds:uri="e3468907-a698-479b-8007-358aebef40a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255347-46CB-4E1D-B7A0-39FF3AE8CF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106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Brandon Grotesque Bold</vt:lpstr>
      <vt:lpstr>Brandon Grotesque Regular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57</cp:revision>
  <dcterms:created xsi:type="dcterms:W3CDTF">2016-08-26T20:26:34Z</dcterms:created>
  <dcterms:modified xsi:type="dcterms:W3CDTF">2023-11-03T17:48:40Z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  <property fmtid="{D5CDD505-2E9C-101B-9397-08002B2CF9AE}" pid="3" name="MediaServiceImageTags">
    <vt:lpwstr/>
  </property>
</Properties>
</file>