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modernComment_100_435491CD.xml" ContentType="application/vnd.ms-powerpoint.comment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57" r:id="rId5"/>
    <p:sldId id="258" r:id="rId6"/>
    <p:sldId id="260" r:id="rId7"/>
    <p:sldId id="256" r:id="rId8"/>
  </p:sldIdLst>
  <p:sldSz cx="7772400" cy="50292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B7C1DE9-FCAF-0A36-1940-DA284B9F613F}" name="Cowan, Dave (DOT)" initials="CD(" userId="S::Dave.Cowan@state.mn.us::842f1d8f-a35c-4df0-ab9f-8cea17eaad8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865"/>
    <a:srgbClr val="78BE21"/>
    <a:srgbClr val="00ADEB"/>
    <a:srgbClr val="3B4D9E"/>
    <a:srgbClr val="A4C339"/>
    <a:srgbClr val="3B4D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548" autoAdjust="0"/>
    <p:restoredTop sz="94660"/>
  </p:normalViewPr>
  <p:slideViewPr>
    <p:cSldViewPr snapToGrid="0">
      <p:cViewPr varScale="1">
        <p:scale>
          <a:sx n="151" d="100"/>
          <a:sy n="151" d="100"/>
        </p:scale>
        <p:origin x="108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comments/modernComment_100_435491CD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BE4A312E-7449-4D9C-9AE0-6CF1563AD77E}" authorId="{5B7C1DE9-FCAF-0A36-1940-DA284B9F613F}" status="resolved" created="2022-11-28T21:06:08.026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1129615821" sldId="256"/>
      <ac:picMk id="2" creationId="{00000000-0000-0000-0000-000000000000}"/>
    </ac:deMkLst>
    <p188:txBody>
      <a:bodyPr/>
      <a:lstStyle/>
      <a:p>
        <a:r>
          <a:rPr lang="en-US"/>
          <a:t>this slide needs a "winter walk to school day, Feb. 1st" type message on it.</a:t>
        </a:r>
      </a:p>
    </p188:txBody>
  </p188:cm>
</p188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823066"/>
            <a:ext cx="6606540" cy="1750907"/>
          </a:xfrm>
        </p:spPr>
        <p:txBody>
          <a:bodyPr anchor="b"/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2641495"/>
            <a:ext cx="5829300" cy="1214225"/>
          </a:xfrm>
        </p:spPr>
        <p:txBody>
          <a:bodyPr/>
          <a:lstStyle>
            <a:lvl1pPr marL="0" indent="0" algn="ctr">
              <a:buNone/>
              <a:defRPr sz="1760"/>
            </a:lvl1pPr>
            <a:lvl2pPr marL="335265" indent="0" algn="ctr">
              <a:buNone/>
              <a:defRPr sz="1467"/>
            </a:lvl2pPr>
            <a:lvl3pPr marL="670530" indent="0" algn="ctr">
              <a:buNone/>
              <a:defRPr sz="1320"/>
            </a:lvl3pPr>
            <a:lvl4pPr marL="1005794" indent="0" algn="ctr">
              <a:buNone/>
              <a:defRPr sz="1173"/>
            </a:lvl4pPr>
            <a:lvl5pPr marL="1341059" indent="0" algn="ctr">
              <a:buNone/>
              <a:defRPr sz="1173"/>
            </a:lvl5pPr>
            <a:lvl6pPr marL="1676324" indent="0" algn="ctr">
              <a:buNone/>
              <a:defRPr sz="1173"/>
            </a:lvl6pPr>
            <a:lvl7pPr marL="2011589" indent="0" algn="ctr">
              <a:buNone/>
              <a:defRPr sz="1173"/>
            </a:lvl7pPr>
            <a:lvl8pPr marL="2346853" indent="0" algn="ctr">
              <a:buNone/>
              <a:defRPr sz="1173"/>
            </a:lvl8pPr>
            <a:lvl9pPr marL="2682118" indent="0" algn="ctr">
              <a:buNone/>
              <a:defRPr sz="117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557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736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267758"/>
            <a:ext cx="1675924" cy="426201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267758"/>
            <a:ext cx="4930616" cy="426201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109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199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1253809"/>
            <a:ext cx="6703695" cy="2092007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3365607"/>
            <a:ext cx="6703695" cy="1100137"/>
          </a:xfrm>
        </p:spPr>
        <p:txBody>
          <a:bodyPr/>
          <a:lstStyle>
            <a:lvl1pPr marL="0" indent="0">
              <a:buNone/>
              <a:defRPr sz="1760">
                <a:solidFill>
                  <a:schemeClr val="tx1"/>
                </a:solidFill>
              </a:defRPr>
            </a:lvl1pPr>
            <a:lvl2pPr marL="335265" indent="0">
              <a:buNone/>
              <a:defRPr sz="1467">
                <a:solidFill>
                  <a:schemeClr val="tx1">
                    <a:tint val="75000"/>
                  </a:schemeClr>
                </a:solidFill>
              </a:defRPr>
            </a:lvl2pPr>
            <a:lvl3pPr marL="670530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3pPr>
            <a:lvl4pPr marL="1005794" indent="0">
              <a:buNone/>
              <a:defRPr sz="1173">
                <a:solidFill>
                  <a:schemeClr val="tx1">
                    <a:tint val="75000"/>
                  </a:schemeClr>
                </a:solidFill>
              </a:defRPr>
            </a:lvl4pPr>
            <a:lvl5pPr marL="1341059" indent="0">
              <a:buNone/>
              <a:defRPr sz="1173">
                <a:solidFill>
                  <a:schemeClr val="tx1">
                    <a:tint val="75000"/>
                  </a:schemeClr>
                </a:solidFill>
              </a:defRPr>
            </a:lvl5pPr>
            <a:lvl6pPr marL="1676324" indent="0">
              <a:buNone/>
              <a:defRPr sz="1173">
                <a:solidFill>
                  <a:schemeClr val="tx1">
                    <a:tint val="75000"/>
                  </a:schemeClr>
                </a:solidFill>
              </a:defRPr>
            </a:lvl6pPr>
            <a:lvl7pPr marL="2011589" indent="0">
              <a:buNone/>
              <a:defRPr sz="1173">
                <a:solidFill>
                  <a:schemeClr val="tx1">
                    <a:tint val="75000"/>
                  </a:schemeClr>
                </a:solidFill>
              </a:defRPr>
            </a:lvl7pPr>
            <a:lvl8pPr marL="2346853" indent="0">
              <a:buNone/>
              <a:defRPr sz="1173">
                <a:solidFill>
                  <a:schemeClr val="tx1">
                    <a:tint val="75000"/>
                  </a:schemeClr>
                </a:solidFill>
              </a:defRPr>
            </a:lvl8pPr>
            <a:lvl9pPr marL="2682118" indent="0">
              <a:buNone/>
              <a:defRPr sz="117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78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1338792"/>
            <a:ext cx="3303270" cy="31909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1338792"/>
            <a:ext cx="3303270" cy="31909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152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267759"/>
            <a:ext cx="6703695" cy="9720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1232853"/>
            <a:ext cx="3288089" cy="604202"/>
          </a:xfrm>
        </p:spPr>
        <p:txBody>
          <a:bodyPr anchor="b"/>
          <a:lstStyle>
            <a:lvl1pPr marL="0" indent="0">
              <a:buNone/>
              <a:defRPr sz="1760" b="1"/>
            </a:lvl1pPr>
            <a:lvl2pPr marL="335265" indent="0">
              <a:buNone/>
              <a:defRPr sz="1467" b="1"/>
            </a:lvl2pPr>
            <a:lvl3pPr marL="670530" indent="0">
              <a:buNone/>
              <a:defRPr sz="1320" b="1"/>
            </a:lvl3pPr>
            <a:lvl4pPr marL="1005794" indent="0">
              <a:buNone/>
              <a:defRPr sz="1173" b="1"/>
            </a:lvl4pPr>
            <a:lvl5pPr marL="1341059" indent="0">
              <a:buNone/>
              <a:defRPr sz="1173" b="1"/>
            </a:lvl5pPr>
            <a:lvl6pPr marL="1676324" indent="0">
              <a:buNone/>
              <a:defRPr sz="1173" b="1"/>
            </a:lvl6pPr>
            <a:lvl7pPr marL="2011589" indent="0">
              <a:buNone/>
              <a:defRPr sz="1173" b="1"/>
            </a:lvl7pPr>
            <a:lvl8pPr marL="2346853" indent="0">
              <a:buNone/>
              <a:defRPr sz="1173" b="1"/>
            </a:lvl8pPr>
            <a:lvl9pPr marL="2682118" indent="0">
              <a:buNone/>
              <a:defRPr sz="117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1837055"/>
            <a:ext cx="3288089" cy="27020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1232853"/>
            <a:ext cx="3304282" cy="604202"/>
          </a:xfrm>
        </p:spPr>
        <p:txBody>
          <a:bodyPr anchor="b"/>
          <a:lstStyle>
            <a:lvl1pPr marL="0" indent="0">
              <a:buNone/>
              <a:defRPr sz="1760" b="1"/>
            </a:lvl1pPr>
            <a:lvl2pPr marL="335265" indent="0">
              <a:buNone/>
              <a:defRPr sz="1467" b="1"/>
            </a:lvl2pPr>
            <a:lvl3pPr marL="670530" indent="0">
              <a:buNone/>
              <a:defRPr sz="1320" b="1"/>
            </a:lvl3pPr>
            <a:lvl4pPr marL="1005794" indent="0">
              <a:buNone/>
              <a:defRPr sz="1173" b="1"/>
            </a:lvl4pPr>
            <a:lvl5pPr marL="1341059" indent="0">
              <a:buNone/>
              <a:defRPr sz="1173" b="1"/>
            </a:lvl5pPr>
            <a:lvl6pPr marL="1676324" indent="0">
              <a:buNone/>
              <a:defRPr sz="1173" b="1"/>
            </a:lvl6pPr>
            <a:lvl7pPr marL="2011589" indent="0">
              <a:buNone/>
              <a:defRPr sz="1173" b="1"/>
            </a:lvl7pPr>
            <a:lvl8pPr marL="2346853" indent="0">
              <a:buNone/>
              <a:defRPr sz="1173" b="1"/>
            </a:lvl8pPr>
            <a:lvl9pPr marL="2682118" indent="0">
              <a:buNone/>
              <a:defRPr sz="117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1837055"/>
            <a:ext cx="3304282" cy="27020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977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571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267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335280"/>
            <a:ext cx="2506801" cy="1173480"/>
          </a:xfrm>
        </p:spPr>
        <p:txBody>
          <a:bodyPr anchor="b"/>
          <a:lstStyle>
            <a:lvl1pPr>
              <a:defRPr sz="234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724113"/>
            <a:ext cx="3934778" cy="3573992"/>
          </a:xfrm>
        </p:spPr>
        <p:txBody>
          <a:bodyPr/>
          <a:lstStyle>
            <a:lvl1pPr>
              <a:defRPr sz="2347"/>
            </a:lvl1pPr>
            <a:lvl2pPr>
              <a:defRPr sz="2053"/>
            </a:lvl2pPr>
            <a:lvl3pPr>
              <a:defRPr sz="1760"/>
            </a:lvl3pPr>
            <a:lvl4pPr>
              <a:defRPr sz="1467"/>
            </a:lvl4pPr>
            <a:lvl5pPr>
              <a:defRPr sz="1467"/>
            </a:lvl5pPr>
            <a:lvl6pPr>
              <a:defRPr sz="1467"/>
            </a:lvl6pPr>
            <a:lvl7pPr>
              <a:defRPr sz="1467"/>
            </a:lvl7pPr>
            <a:lvl8pPr>
              <a:defRPr sz="1467"/>
            </a:lvl8pPr>
            <a:lvl9pPr>
              <a:defRPr sz="14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1508760"/>
            <a:ext cx="2506801" cy="2795165"/>
          </a:xfrm>
        </p:spPr>
        <p:txBody>
          <a:bodyPr/>
          <a:lstStyle>
            <a:lvl1pPr marL="0" indent="0">
              <a:buNone/>
              <a:defRPr sz="1173"/>
            </a:lvl1pPr>
            <a:lvl2pPr marL="335265" indent="0">
              <a:buNone/>
              <a:defRPr sz="1027"/>
            </a:lvl2pPr>
            <a:lvl3pPr marL="670530" indent="0">
              <a:buNone/>
              <a:defRPr sz="880"/>
            </a:lvl3pPr>
            <a:lvl4pPr marL="1005794" indent="0">
              <a:buNone/>
              <a:defRPr sz="733"/>
            </a:lvl4pPr>
            <a:lvl5pPr marL="1341059" indent="0">
              <a:buNone/>
              <a:defRPr sz="733"/>
            </a:lvl5pPr>
            <a:lvl6pPr marL="1676324" indent="0">
              <a:buNone/>
              <a:defRPr sz="733"/>
            </a:lvl6pPr>
            <a:lvl7pPr marL="2011589" indent="0">
              <a:buNone/>
              <a:defRPr sz="733"/>
            </a:lvl7pPr>
            <a:lvl8pPr marL="2346853" indent="0">
              <a:buNone/>
              <a:defRPr sz="733"/>
            </a:lvl8pPr>
            <a:lvl9pPr marL="2682118" indent="0">
              <a:buNone/>
              <a:defRPr sz="7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690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335280"/>
            <a:ext cx="2506801" cy="1173480"/>
          </a:xfrm>
        </p:spPr>
        <p:txBody>
          <a:bodyPr anchor="b"/>
          <a:lstStyle>
            <a:lvl1pPr>
              <a:defRPr sz="234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724113"/>
            <a:ext cx="3934778" cy="3573992"/>
          </a:xfrm>
        </p:spPr>
        <p:txBody>
          <a:bodyPr anchor="t"/>
          <a:lstStyle>
            <a:lvl1pPr marL="0" indent="0">
              <a:buNone/>
              <a:defRPr sz="2347"/>
            </a:lvl1pPr>
            <a:lvl2pPr marL="335265" indent="0">
              <a:buNone/>
              <a:defRPr sz="2053"/>
            </a:lvl2pPr>
            <a:lvl3pPr marL="670530" indent="0">
              <a:buNone/>
              <a:defRPr sz="1760"/>
            </a:lvl3pPr>
            <a:lvl4pPr marL="1005794" indent="0">
              <a:buNone/>
              <a:defRPr sz="1467"/>
            </a:lvl4pPr>
            <a:lvl5pPr marL="1341059" indent="0">
              <a:buNone/>
              <a:defRPr sz="1467"/>
            </a:lvl5pPr>
            <a:lvl6pPr marL="1676324" indent="0">
              <a:buNone/>
              <a:defRPr sz="1467"/>
            </a:lvl6pPr>
            <a:lvl7pPr marL="2011589" indent="0">
              <a:buNone/>
              <a:defRPr sz="1467"/>
            </a:lvl7pPr>
            <a:lvl8pPr marL="2346853" indent="0">
              <a:buNone/>
              <a:defRPr sz="1467"/>
            </a:lvl8pPr>
            <a:lvl9pPr marL="2682118" indent="0">
              <a:buNone/>
              <a:defRPr sz="14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1508760"/>
            <a:ext cx="2506801" cy="2795165"/>
          </a:xfrm>
        </p:spPr>
        <p:txBody>
          <a:bodyPr/>
          <a:lstStyle>
            <a:lvl1pPr marL="0" indent="0">
              <a:buNone/>
              <a:defRPr sz="1173"/>
            </a:lvl1pPr>
            <a:lvl2pPr marL="335265" indent="0">
              <a:buNone/>
              <a:defRPr sz="1027"/>
            </a:lvl2pPr>
            <a:lvl3pPr marL="670530" indent="0">
              <a:buNone/>
              <a:defRPr sz="880"/>
            </a:lvl3pPr>
            <a:lvl4pPr marL="1005794" indent="0">
              <a:buNone/>
              <a:defRPr sz="733"/>
            </a:lvl4pPr>
            <a:lvl5pPr marL="1341059" indent="0">
              <a:buNone/>
              <a:defRPr sz="733"/>
            </a:lvl5pPr>
            <a:lvl6pPr marL="1676324" indent="0">
              <a:buNone/>
              <a:defRPr sz="733"/>
            </a:lvl6pPr>
            <a:lvl7pPr marL="2011589" indent="0">
              <a:buNone/>
              <a:defRPr sz="733"/>
            </a:lvl7pPr>
            <a:lvl8pPr marL="2346853" indent="0">
              <a:buNone/>
              <a:defRPr sz="733"/>
            </a:lvl8pPr>
            <a:lvl9pPr marL="2682118" indent="0">
              <a:buNone/>
              <a:defRPr sz="7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699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267759"/>
            <a:ext cx="6703695" cy="972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1338792"/>
            <a:ext cx="6703695" cy="31909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4661325"/>
            <a:ext cx="1748790" cy="2677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9CF393-57B5-4061-A6E4-63C4F4AB8A24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4661325"/>
            <a:ext cx="2623185" cy="2677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4661325"/>
            <a:ext cx="1748790" cy="2677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327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70530" rtl="0" eaLnBrk="1" latinLnBrk="0" hangingPunct="1">
        <a:lnSpc>
          <a:spcPct val="90000"/>
        </a:lnSpc>
        <a:spcBef>
          <a:spcPct val="0"/>
        </a:spcBef>
        <a:buNone/>
        <a:defRPr sz="322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7632" indent="-167632" algn="l" defTabSz="67053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1pPr>
      <a:lvl2pPr marL="502897" indent="-167632" algn="l" defTabSz="670530" rtl="0" eaLnBrk="1" latinLnBrk="0" hangingPunct="1">
        <a:lnSpc>
          <a:spcPct val="90000"/>
        </a:lnSpc>
        <a:spcBef>
          <a:spcPts val="367"/>
        </a:spcBef>
        <a:buFont typeface="Arial" panose="020B0604020202020204" pitchFamily="34" charset="0"/>
        <a:buChar char="•"/>
        <a:defRPr sz="1760" kern="1200">
          <a:solidFill>
            <a:schemeClr val="tx1"/>
          </a:solidFill>
          <a:latin typeface="+mn-lt"/>
          <a:ea typeface="+mn-ea"/>
          <a:cs typeface="+mn-cs"/>
        </a:defRPr>
      </a:lvl2pPr>
      <a:lvl3pPr marL="838162" indent="-167632" algn="l" defTabSz="670530" rtl="0" eaLnBrk="1" latinLnBrk="0" hangingPunct="1">
        <a:lnSpc>
          <a:spcPct val="90000"/>
        </a:lnSpc>
        <a:spcBef>
          <a:spcPts val="367"/>
        </a:spcBef>
        <a:buFont typeface="Arial" panose="020B0604020202020204" pitchFamily="34" charset="0"/>
        <a:buChar char="•"/>
        <a:defRPr sz="1467" kern="1200">
          <a:solidFill>
            <a:schemeClr val="tx1"/>
          </a:solidFill>
          <a:latin typeface="+mn-lt"/>
          <a:ea typeface="+mn-ea"/>
          <a:cs typeface="+mn-cs"/>
        </a:defRPr>
      </a:lvl3pPr>
      <a:lvl4pPr marL="1173427" indent="-167632" algn="l" defTabSz="670530" rtl="0" eaLnBrk="1" latinLnBrk="0" hangingPunct="1">
        <a:lnSpc>
          <a:spcPct val="90000"/>
        </a:lnSpc>
        <a:spcBef>
          <a:spcPts val="367"/>
        </a:spcBef>
        <a:buFont typeface="Arial" panose="020B0604020202020204" pitchFamily="34" charset="0"/>
        <a:buChar char="•"/>
        <a:defRPr sz="1320" kern="1200">
          <a:solidFill>
            <a:schemeClr val="tx1"/>
          </a:solidFill>
          <a:latin typeface="+mn-lt"/>
          <a:ea typeface="+mn-ea"/>
          <a:cs typeface="+mn-cs"/>
        </a:defRPr>
      </a:lvl4pPr>
      <a:lvl5pPr marL="1508691" indent="-167632" algn="l" defTabSz="670530" rtl="0" eaLnBrk="1" latinLnBrk="0" hangingPunct="1">
        <a:lnSpc>
          <a:spcPct val="90000"/>
        </a:lnSpc>
        <a:spcBef>
          <a:spcPts val="367"/>
        </a:spcBef>
        <a:buFont typeface="Arial" panose="020B0604020202020204" pitchFamily="34" charset="0"/>
        <a:buChar char="•"/>
        <a:defRPr sz="1320" kern="1200">
          <a:solidFill>
            <a:schemeClr val="tx1"/>
          </a:solidFill>
          <a:latin typeface="+mn-lt"/>
          <a:ea typeface="+mn-ea"/>
          <a:cs typeface="+mn-cs"/>
        </a:defRPr>
      </a:lvl5pPr>
      <a:lvl6pPr marL="1843956" indent="-167632" algn="l" defTabSz="670530" rtl="0" eaLnBrk="1" latinLnBrk="0" hangingPunct="1">
        <a:lnSpc>
          <a:spcPct val="90000"/>
        </a:lnSpc>
        <a:spcBef>
          <a:spcPts val="367"/>
        </a:spcBef>
        <a:buFont typeface="Arial" panose="020B0604020202020204" pitchFamily="34" charset="0"/>
        <a:buChar char="•"/>
        <a:defRPr sz="1320" kern="1200">
          <a:solidFill>
            <a:schemeClr val="tx1"/>
          </a:solidFill>
          <a:latin typeface="+mn-lt"/>
          <a:ea typeface="+mn-ea"/>
          <a:cs typeface="+mn-cs"/>
        </a:defRPr>
      </a:lvl6pPr>
      <a:lvl7pPr marL="2179221" indent="-167632" algn="l" defTabSz="670530" rtl="0" eaLnBrk="1" latinLnBrk="0" hangingPunct="1">
        <a:lnSpc>
          <a:spcPct val="90000"/>
        </a:lnSpc>
        <a:spcBef>
          <a:spcPts val="367"/>
        </a:spcBef>
        <a:buFont typeface="Arial" panose="020B0604020202020204" pitchFamily="34" charset="0"/>
        <a:buChar char="•"/>
        <a:defRPr sz="1320" kern="1200">
          <a:solidFill>
            <a:schemeClr val="tx1"/>
          </a:solidFill>
          <a:latin typeface="+mn-lt"/>
          <a:ea typeface="+mn-ea"/>
          <a:cs typeface="+mn-cs"/>
        </a:defRPr>
      </a:lvl7pPr>
      <a:lvl8pPr marL="2514486" indent="-167632" algn="l" defTabSz="670530" rtl="0" eaLnBrk="1" latinLnBrk="0" hangingPunct="1">
        <a:lnSpc>
          <a:spcPct val="90000"/>
        </a:lnSpc>
        <a:spcBef>
          <a:spcPts val="367"/>
        </a:spcBef>
        <a:buFont typeface="Arial" panose="020B0604020202020204" pitchFamily="34" charset="0"/>
        <a:buChar char="•"/>
        <a:defRPr sz="1320" kern="1200">
          <a:solidFill>
            <a:schemeClr val="tx1"/>
          </a:solidFill>
          <a:latin typeface="+mn-lt"/>
          <a:ea typeface="+mn-ea"/>
          <a:cs typeface="+mn-cs"/>
        </a:defRPr>
      </a:lvl8pPr>
      <a:lvl9pPr marL="2849750" indent="-167632" algn="l" defTabSz="670530" rtl="0" eaLnBrk="1" latinLnBrk="0" hangingPunct="1">
        <a:lnSpc>
          <a:spcPct val="90000"/>
        </a:lnSpc>
        <a:spcBef>
          <a:spcPts val="367"/>
        </a:spcBef>
        <a:buFont typeface="Arial" panose="020B0604020202020204" pitchFamily="34" charset="0"/>
        <a:buChar char="•"/>
        <a:defRPr sz="13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70530" rtl="0" eaLnBrk="1" latinLnBrk="0" hangingPunct="1">
        <a:defRPr sz="1320" kern="1200">
          <a:solidFill>
            <a:schemeClr val="tx1"/>
          </a:solidFill>
          <a:latin typeface="+mn-lt"/>
          <a:ea typeface="+mn-ea"/>
          <a:cs typeface="+mn-cs"/>
        </a:defRPr>
      </a:lvl1pPr>
      <a:lvl2pPr marL="335265" algn="l" defTabSz="670530" rtl="0" eaLnBrk="1" latinLnBrk="0" hangingPunct="1">
        <a:defRPr sz="1320" kern="1200">
          <a:solidFill>
            <a:schemeClr val="tx1"/>
          </a:solidFill>
          <a:latin typeface="+mn-lt"/>
          <a:ea typeface="+mn-ea"/>
          <a:cs typeface="+mn-cs"/>
        </a:defRPr>
      </a:lvl2pPr>
      <a:lvl3pPr marL="670530" algn="l" defTabSz="670530" rtl="0" eaLnBrk="1" latinLnBrk="0" hangingPunct="1">
        <a:defRPr sz="1320" kern="1200">
          <a:solidFill>
            <a:schemeClr val="tx1"/>
          </a:solidFill>
          <a:latin typeface="+mn-lt"/>
          <a:ea typeface="+mn-ea"/>
          <a:cs typeface="+mn-cs"/>
        </a:defRPr>
      </a:lvl3pPr>
      <a:lvl4pPr marL="1005794" algn="l" defTabSz="670530" rtl="0" eaLnBrk="1" latinLnBrk="0" hangingPunct="1">
        <a:defRPr sz="1320" kern="1200">
          <a:solidFill>
            <a:schemeClr val="tx1"/>
          </a:solidFill>
          <a:latin typeface="+mn-lt"/>
          <a:ea typeface="+mn-ea"/>
          <a:cs typeface="+mn-cs"/>
        </a:defRPr>
      </a:lvl4pPr>
      <a:lvl5pPr marL="1341059" algn="l" defTabSz="670530" rtl="0" eaLnBrk="1" latinLnBrk="0" hangingPunct="1">
        <a:defRPr sz="1320" kern="1200">
          <a:solidFill>
            <a:schemeClr val="tx1"/>
          </a:solidFill>
          <a:latin typeface="+mn-lt"/>
          <a:ea typeface="+mn-ea"/>
          <a:cs typeface="+mn-cs"/>
        </a:defRPr>
      </a:lvl5pPr>
      <a:lvl6pPr marL="1676324" algn="l" defTabSz="670530" rtl="0" eaLnBrk="1" latinLnBrk="0" hangingPunct="1">
        <a:defRPr sz="1320" kern="1200">
          <a:solidFill>
            <a:schemeClr val="tx1"/>
          </a:solidFill>
          <a:latin typeface="+mn-lt"/>
          <a:ea typeface="+mn-ea"/>
          <a:cs typeface="+mn-cs"/>
        </a:defRPr>
      </a:lvl6pPr>
      <a:lvl7pPr marL="2011589" algn="l" defTabSz="670530" rtl="0" eaLnBrk="1" latinLnBrk="0" hangingPunct="1">
        <a:defRPr sz="1320" kern="1200">
          <a:solidFill>
            <a:schemeClr val="tx1"/>
          </a:solidFill>
          <a:latin typeface="+mn-lt"/>
          <a:ea typeface="+mn-ea"/>
          <a:cs typeface="+mn-cs"/>
        </a:defRPr>
      </a:lvl7pPr>
      <a:lvl8pPr marL="2346853" algn="l" defTabSz="670530" rtl="0" eaLnBrk="1" latinLnBrk="0" hangingPunct="1">
        <a:defRPr sz="1320" kern="1200">
          <a:solidFill>
            <a:schemeClr val="tx1"/>
          </a:solidFill>
          <a:latin typeface="+mn-lt"/>
          <a:ea typeface="+mn-ea"/>
          <a:cs typeface="+mn-cs"/>
        </a:defRPr>
      </a:lvl8pPr>
      <a:lvl9pPr marL="2682118" algn="l" defTabSz="670530" rtl="0" eaLnBrk="1" latinLnBrk="0" hangingPunct="1">
        <a:defRPr sz="13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microsoft.com/office/2018/10/relationships/comments" Target="../comments/modernComment_100_435491CD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1" y="-1274254"/>
            <a:ext cx="7778323" cy="779003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330481"/>
            <a:ext cx="7808767" cy="119662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" y="4390223"/>
            <a:ext cx="7772400" cy="48546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276718" y="4469097"/>
            <a:ext cx="7255327" cy="45924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i="1" dirty="0">
                <a:solidFill>
                  <a:srgbClr val="78BE21"/>
                </a:solidFill>
                <a:latin typeface="Brandon Grotesque Medium" panose="020B06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Para </a:t>
            </a:r>
            <a:r>
              <a:rPr lang="en-US" sz="2800" i="1" dirty="0" err="1">
                <a:solidFill>
                  <a:srgbClr val="78BE21"/>
                </a:solidFill>
                <a:latin typeface="Brandon Grotesque Medium" panose="020B06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más</a:t>
            </a:r>
            <a:r>
              <a:rPr lang="en-US" sz="2800" i="1" dirty="0">
                <a:solidFill>
                  <a:srgbClr val="78BE21"/>
                </a:solidFill>
                <a:latin typeface="Brandon Grotesque Medium" panose="020B06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800" i="1" dirty="0" err="1">
                <a:solidFill>
                  <a:srgbClr val="78BE21"/>
                </a:solidFill>
                <a:latin typeface="Brandon Grotesque Medium" panose="020B06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información</a:t>
            </a:r>
            <a:r>
              <a:rPr lang="en-US" sz="2800" i="1" dirty="0">
                <a:solidFill>
                  <a:srgbClr val="78BE21"/>
                </a:solidFill>
                <a:latin typeface="Brandon Grotesque Medium" panose="020B06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2800" i="1" dirty="0" err="1">
                <a:solidFill>
                  <a:srgbClr val="78BE21"/>
                </a:solidFill>
                <a:latin typeface="Brandon Grotesque Medium" panose="020B06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visita</a:t>
            </a:r>
            <a:r>
              <a:rPr lang="en-US" sz="2800" i="1" dirty="0">
                <a:solidFill>
                  <a:srgbClr val="78BE21"/>
                </a:solidFill>
                <a:latin typeface="Brandon Grotesque Medium" panose="020B06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en-US" sz="2800" b="1" i="1" dirty="0">
                <a:solidFill>
                  <a:srgbClr val="78BE21"/>
                </a:solidFill>
                <a:latin typeface="Brandon Grotesque Medium" panose="020B06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www.mnsaferoutestoschool.org</a:t>
            </a:r>
            <a:endParaRPr lang="en-US" sz="2800" dirty="0">
              <a:solidFill>
                <a:srgbClr val="78BE21"/>
              </a:solidFill>
              <a:latin typeface="Brandon Grotesque Medium" panose="020B0603020203060202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252617" y="456516"/>
            <a:ext cx="6659090" cy="17832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200" b="1" i="1" dirty="0">
                <a:solidFill>
                  <a:srgbClr val="003865"/>
                </a:solidFill>
                <a:latin typeface="Brandon Grotesque Bold" panose="020B08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 </a:t>
            </a:r>
            <a:r>
              <a:rPr lang="en-US" sz="3200" b="1" i="1" dirty="0" err="1">
                <a:solidFill>
                  <a:srgbClr val="003865"/>
                </a:solidFill>
                <a:latin typeface="Brandon Grotesque Bold" panose="020B08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hibernes</a:t>
            </a:r>
            <a:r>
              <a:rPr lang="en-US" sz="3200" b="1" i="1" dirty="0">
                <a:solidFill>
                  <a:srgbClr val="003865"/>
                </a:solidFill>
                <a:latin typeface="Brandon Grotesque Bold" panose="020B08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¡</a:t>
            </a:r>
            <a:r>
              <a:rPr lang="en-US" sz="3200" b="1" i="1" dirty="0" err="1">
                <a:solidFill>
                  <a:srgbClr val="003865"/>
                </a:solidFill>
                <a:latin typeface="Brandon Grotesque Bold" panose="020B08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Participa</a:t>
            </a:r>
            <a:r>
              <a:rPr lang="en-US" sz="3200" b="1" i="1" dirty="0">
                <a:solidFill>
                  <a:srgbClr val="003865"/>
                </a:solidFill>
                <a:latin typeface="Brandon Grotesque Bold" panose="020B08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! </a:t>
            </a:r>
          </a:p>
          <a:p>
            <a:pPr algn="l"/>
            <a:r>
              <a:rPr lang="es-MX" sz="2000" i="1" dirty="0">
                <a:solidFill>
                  <a:srgbClr val="003865"/>
                </a:solidFill>
                <a:latin typeface="Brandon Grotesque Bold" panose="020B08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¡El Día de la caminata invernal</a:t>
            </a:r>
            <a:r>
              <a:rPr lang="en-US" sz="2000" i="1" dirty="0">
                <a:solidFill>
                  <a:srgbClr val="003865"/>
                </a:solidFill>
                <a:latin typeface="Brandon Grotesque Bold" panose="020B08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es </a:t>
            </a:r>
            <a:r>
              <a:rPr lang="en-US" sz="2000" i="1" dirty="0" err="1">
                <a:solidFill>
                  <a:srgbClr val="003865"/>
                </a:solidFill>
                <a:latin typeface="Brandon Grotesque Bold" panose="020B08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</a:t>
            </a:r>
            <a:r>
              <a:rPr lang="en-US" sz="2000" i="1" dirty="0">
                <a:solidFill>
                  <a:srgbClr val="003865"/>
                </a:solidFill>
                <a:latin typeface="Brandon Grotesque Bold" panose="020B08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7 de </a:t>
            </a:r>
            <a:r>
              <a:rPr lang="en-US" sz="2000" i="1" dirty="0" err="1">
                <a:solidFill>
                  <a:srgbClr val="003865"/>
                </a:solidFill>
                <a:latin typeface="Brandon Grotesque Bold" panose="020B08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febrero</a:t>
            </a:r>
            <a:r>
              <a:rPr lang="en-US" sz="2000" i="1" dirty="0">
                <a:solidFill>
                  <a:srgbClr val="003865"/>
                </a:solidFill>
                <a:latin typeface="Brandon Grotesque Bold" panose="020B08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!</a:t>
            </a:r>
          </a:p>
        </p:txBody>
      </p:sp>
      <p:pic>
        <p:nvPicPr>
          <p:cNvPr id="7" name="Picture 6" descr="A picture containing text, device, meter, control panel&#10;&#10;Description automatically generated">
            <a:extLst>
              <a:ext uri="{FF2B5EF4-FFF2-40B4-BE49-F238E27FC236}">
                <a16:creationId xmlns:a16="http://schemas.microsoft.com/office/drawing/2014/main" id="{0BBDC9F6-702A-46FC-985D-C9ECE6DF19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789" y="415236"/>
            <a:ext cx="1630755" cy="978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334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21" y="-382118"/>
            <a:ext cx="7814688" cy="573376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330481"/>
            <a:ext cx="7808767" cy="119662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252617" y="456516"/>
            <a:ext cx="6659090" cy="17832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200" b="1" i="1" dirty="0">
                <a:solidFill>
                  <a:srgbClr val="003865"/>
                </a:solidFill>
                <a:latin typeface="Brandon Grotesque Bold" panose="020B08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 </a:t>
            </a:r>
            <a:r>
              <a:rPr lang="en-US" sz="3200" b="1" i="1" dirty="0" err="1">
                <a:solidFill>
                  <a:srgbClr val="003865"/>
                </a:solidFill>
                <a:latin typeface="Brandon Grotesque Bold" panose="020B08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hibernes</a:t>
            </a:r>
            <a:r>
              <a:rPr lang="en-US" sz="3200" b="1" i="1" dirty="0">
                <a:solidFill>
                  <a:srgbClr val="003865"/>
                </a:solidFill>
                <a:latin typeface="Brandon Grotesque Bold" panose="020B08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¡</a:t>
            </a:r>
            <a:r>
              <a:rPr lang="en-US" sz="3200" b="1" i="1" dirty="0" err="1">
                <a:solidFill>
                  <a:srgbClr val="003865"/>
                </a:solidFill>
                <a:latin typeface="Brandon Grotesque Bold" panose="020B08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Participa</a:t>
            </a:r>
            <a:r>
              <a:rPr lang="en-US" sz="3200" b="1" i="1" dirty="0">
                <a:solidFill>
                  <a:srgbClr val="003865"/>
                </a:solidFill>
                <a:latin typeface="Brandon Grotesque Bold" panose="020B08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!</a:t>
            </a:r>
          </a:p>
          <a:p>
            <a:pPr algn="l"/>
            <a:r>
              <a:rPr lang="es-MX" sz="2000" i="1" dirty="0">
                <a:solidFill>
                  <a:srgbClr val="003865"/>
                </a:solidFill>
                <a:latin typeface="Brandon Grotesque Bold" panose="020B08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¡El Día de la caminata invernal</a:t>
            </a:r>
            <a:r>
              <a:rPr lang="en-US" sz="2000" i="1" dirty="0">
                <a:solidFill>
                  <a:srgbClr val="003865"/>
                </a:solidFill>
                <a:latin typeface="Brandon Grotesque Bold" panose="020B08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es </a:t>
            </a:r>
            <a:r>
              <a:rPr lang="en-US" sz="2000" i="1" dirty="0" err="1">
                <a:solidFill>
                  <a:srgbClr val="003865"/>
                </a:solidFill>
                <a:latin typeface="Brandon Grotesque Bold" panose="020B08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</a:t>
            </a:r>
            <a:r>
              <a:rPr lang="en-US" sz="2000" i="1" dirty="0">
                <a:solidFill>
                  <a:srgbClr val="003865"/>
                </a:solidFill>
                <a:latin typeface="Brandon Grotesque Bold" panose="020B08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7 de </a:t>
            </a:r>
            <a:r>
              <a:rPr lang="en-US" sz="2000" i="1" dirty="0" err="1">
                <a:solidFill>
                  <a:srgbClr val="003865"/>
                </a:solidFill>
                <a:latin typeface="Brandon Grotesque Bold" panose="020B08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febrero</a:t>
            </a:r>
            <a:r>
              <a:rPr lang="en-US" sz="2000" i="1" dirty="0">
                <a:solidFill>
                  <a:srgbClr val="003865"/>
                </a:solidFill>
                <a:latin typeface="Brandon Grotesque Bold" panose="020B08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!</a:t>
            </a:r>
          </a:p>
        </p:txBody>
      </p:sp>
      <p:sp>
        <p:nvSpPr>
          <p:cNvPr id="2" name="AutoShape 2" descr="N:\Transit\Bike and Pedestrian Section\Safe Routes to School\Walk-Bike to School Day\Winter Walk to School Day\2017 Golden Boot Award\Pilot Knobb\Congdon Park Neighborhood (2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 descr="A picture containing text, device, meter, control panel&#10;&#10;Description automatically generated">
            <a:extLst>
              <a:ext uri="{FF2B5EF4-FFF2-40B4-BE49-F238E27FC236}">
                <a16:creationId xmlns:a16="http://schemas.microsoft.com/office/drawing/2014/main" id="{B930E684-6A13-49B9-B059-4D4053A482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412" y="385186"/>
            <a:ext cx="1580355" cy="94855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4841DC1-340A-436F-A69A-8F4A677E87C3}"/>
              </a:ext>
            </a:extLst>
          </p:cNvPr>
          <p:cNvSpPr/>
          <p:nvPr/>
        </p:nvSpPr>
        <p:spPr>
          <a:xfrm>
            <a:off x="2" y="4390223"/>
            <a:ext cx="7772400" cy="48546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5B2CDE4E-5A7F-46C9-AD3D-1D08678D47F6}"/>
              </a:ext>
            </a:extLst>
          </p:cNvPr>
          <p:cNvSpPr txBox="1">
            <a:spLocks/>
          </p:cNvSpPr>
          <p:nvPr/>
        </p:nvSpPr>
        <p:spPr>
          <a:xfrm>
            <a:off x="276718" y="4469097"/>
            <a:ext cx="7255327" cy="45924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i="1" dirty="0">
                <a:solidFill>
                  <a:srgbClr val="78BE21"/>
                </a:solidFill>
                <a:latin typeface="Brandon Grotesque Medium" panose="020B06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Para </a:t>
            </a:r>
            <a:r>
              <a:rPr lang="en-US" sz="2800" i="1" dirty="0" err="1">
                <a:solidFill>
                  <a:srgbClr val="78BE21"/>
                </a:solidFill>
                <a:latin typeface="Brandon Grotesque Medium" panose="020B06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más</a:t>
            </a:r>
            <a:r>
              <a:rPr lang="en-US" sz="2800" i="1" dirty="0">
                <a:solidFill>
                  <a:srgbClr val="78BE21"/>
                </a:solidFill>
                <a:latin typeface="Brandon Grotesque Medium" panose="020B06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800" i="1" dirty="0" err="1">
                <a:solidFill>
                  <a:srgbClr val="78BE21"/>
                </a:solidFill>
                <a:latin typeface="Brandon Grotesque Medium" panose="020B06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información</a:t>
            </a:r>
            <a:r>
              <a:rPr lang="en-US" sz="2800" i="1" dirty="0">
                <a:solidFill>
                  <a:srgbClr val="78BE21"/>
                </a:solidFill>
                <a:latin typeface="Brandon Grotesque Medium" panose="020B06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2800" i="1" dirty="0" err="1">
                <a:solidFill>
                  <a:srgbClr val="78BE21"/>
                </a:solidFill>
                <a:latin typeface="Brandon Grotesque Medium" panose="020B06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visita</a:t>
            </a:r>
            <a:r>
              <a:rPr lang="en-US" sz="2800" i="1" dirty="0">
                <a:solidFill>
                  <a:srgbClr val="78BE21"/>
                </a:solidFill>
                <a:latin typeface="Brandon Grotesque Medium" panose="020B06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en-US" sz="2800" b="1" i="1" dirty="0">
                <a:solidFill>
                  <a:srgbClr val="78BE21"/>
                </a:solidFill>
                <a:latin typeface="Brandon Grotesque Medium" panose="020B06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www.mnsaferoutestoschool.org</a:t>
            </a:r>
            <a:endParaRPr lang="en-US" sz="2800" dirty="0">
              <a:solidFill>
                <a:srgbClr val="78BE21"/>
              </a:solidFill>
              <a:latin typeface="Brandon Grotesque Medium" panose="020B0603020203060202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24736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666750" y="-76201"/>
            <a:ext cx="8896350" cy="6672263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330481"/>
            <a:ext cx="7808767" cy="119662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57555" y="462910"/>
            <a:ext cx="6777424" cy="17832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MX" sz="2800" b="1" i="1" dirty="0">
                <a:solidFill>
                  <a:srgbClr val="003865"/>
                </a:solidFill>
                <a:latin typeface="Brandon Grotesque Bold" panose="020B08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¡Únete al Club de Caminata de Invierno</a:t>
            </a:r>
            <a:r>
              <a:rPr lang="en-US" sz="2800" b="1" i="1" dirty="0">
                <a:solidFill>
                  <a:srgbClr val="003865"/>
                </a:solidFill>
                <a:latin typeface="Brandon Grotesque Bold" panose="020B08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!</a:t>
            </a:r>
          </a:p>
          <a:p>
            <a:pPr algn="l"/>
            <a:r>
              <a:rPr lang="es-MX" sz="2000" i="1" dirty="0">
                <a:solidFill>
                  <a:srgbClr val="003865"/>
                </a:solidFill>
                <a:latin typeface="Brandon Grotesque Bold" panose="020B08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Camina a la escuela en el Día Invernal de Caminar </a:t>
            </a:r>
            <a:r>
              <a:rPr lang="en-US" sz="2000" i="1" dirty="0">
                <a:solidFill>
                  <a:srgbClr val="003865"/>
                </a:solidFill>
                <a:latin typeface="Brandon Grotesque Bold" panose="020B08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7 de </a:t>
            </a:r>
            <a:r>
              <a:rPr lang="en-US" sz="2000" i="1" dirty="0" err="1">
                <a:solidFill>
                  <a:srgbClr val="003865"/>
                </a:solidFill>
                <a:latin typeface="Brandon Grotesque Bold" panose="020B08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feb.</a:t>
            </a:r>
            <a:endParaRPr lang="en-US" sz="2000" i="1" dirty="0">
              <a:solidFill>
                <a:srgbClr val="003865"/>
              </a:solidFill>
              <a:latin typeface="Brandon Grotesque Bold" panose="020B0803020203060202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" name="Picture 8" descr="A picture containing text, device, meter, control panel&#10;&#10;Description automatically generated">
            <a:extLst>
              <a:ext uri="{FF2B5EF4-FFF2-40B4-BE49-F238E27FC236}">
                <a16:creationId xmlns:a16="http://schemas.microsoft.com/office/drawing/2014/main" id="{57C28C1C-95ED-4E20-A201-1D13342984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120" y="456516"/>
            <a:ext cx="1565955" cy="93990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4AFADA1-5F12-4E3C-A0DB-009CDCC13C9F}"/>
              </a:ext>
            </a:extLst>
          </p:cNvPr>
          <p:cNvSpPr/>
          <p:nvPr/>
        </p:nvSpPr>
        <p:spPr>
          <a:xfrm>
            <a:off x="2" y="4390223"/>
            <a:ext cx="7772400" cy="48546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837B6ED3-D6EB-4574-BB0D-34A73FE39719}"/>
              </a:ext>
            </a:extLst>
          </p:cNvPr>
          <p:cNvSpPr txBox="1">
            <a:spLocks/>
          </p:cNvSpPr>
          <p:nvPr/>
        </p:nvSpPr>
        <p:spPr>
          <a:xfrm>
            <a:off x="276718" y="4469097"/>
            <a:ext cx="7255327" cy="45924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i="1" dirty="0">
                <a:solidFill>
                  <a:srgbClr val="78BE21"/>
                </a:solidFill>
                <a:latin typeface="Brandon Grotesque Medium" panose="020B06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Para </a:t>
            </a:r>
            <a:r>
              <a:rPr lang="en-US" sz="2800" i="1" dirty="0" err="1">
                <a:solidFill>
                  <a:srgbClr val="78BE21"/>
                </a:solidFill>
                <a:latin typeface="Brandon Grotesque Medium" panose="020B06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más</a:t>
            </a:r>
            <a:r>
              <a:rPr lang="en-US" sz="2800" i="1" dirty="0">
                <a:solidFill>
                  <a:srgbClr val="78BE21"/>
                </a:solidFill>
                <a:latin typeface="Brandon Grotesque Medium" panose="020B06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800" i="1" dirty="0" err="1">
                <a:solidFill>
                  <a:srgbClr val="78BE21"/>
                </a:solidFill>
                <a:latin typeface="Brandon Grotesque Medium" panose="020B06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información</a:t>
            </a:r>
            <a:r>
              <a:rPr lang="en-US" sz="2800" i="1" dirty="0">
                <a:solidFill>
                  <a:srgbClr val="78BE21"/>
                </a:solidFill>
                <a:latin typeface="Brandon Grotesque Medium" panose="020B06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2800" i="1" dirty="0" err="1">
                <a:solidFill>
                  <a:srgbClr val="78BE21"/>
                </a:solidFill>
                <a:latin typeface="Brandon Grotesque Medium" panose="020B06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visita</a:t>
            </a:r>
            <a:r>
              <a:rPr lang="en-US" sz="2800" i="1" dirty="0">
                <a:solidFill>
                  <a:srgbClr val="78BE21"/>
                </a:solidFill>
                <a:latin typeface="Brandon Grotesque Medium" panose="020B06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en-US" sz="2800" b="1" i="1" dirty="0">
                <a:solidFill>
                  <a:srgbClr val="78BE21"/>
                </a:solidFill>
                <a:latin typeface="Brandon Grotesque Medium" panose="020B06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www.mnsaferoutestoschool.org</a:t>
            </a:r>
            <a:endParaRPr lang="en-US" sz="2800" dirty="0">
              <a:solidFill>
                <a:srgbClr val="78BE21"/>
              </a:solidFill>
              <a:latin typeface="Brandon Grotesque Medium" panose="020B0603020203060202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96144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444853"/>
            <a:ext cx="7808767" cy="119662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" y="4390223"/>
            <a:ext cx="7772400" cy="485460"/>
          </a:xfrm>
          <a:prstGeom prst="rect">
            <a:avLst/>
          </a:prstGeom>
          <a:solidFill>
            <a:srgbClr val="3B4D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258537" y="4542474"/>
            <a:ext cx="7255327" cy="459244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i="1" dirty="0">
                <a:solidFill>
                  <a:srgbClr val="A4C33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 more information, visit: </a:t>
            </a:r>
            <a:r>
              <a:rPr lang="en-US" sz="2800" b="1" i="1" dirty="0">
                <a:solidFill>
                  <a:srgbClr val="A4C33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www.mnsaferoutestoschool.org</a:t>
            </a:r>
            <a:endParaRPr lang="en-US" sz="2800" dirty="0">
              <a:solidFill>
                <a:srgbClr val="A4C33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252617" y="456516"/>
            <a:ext cx="6659090" cy="17832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600" b="1" i="1" dirty="0">
                <a:solidFill>
                  <a:srgbClr val="3B4D9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Walk to School Day!</a:t>
            </a:r>
          </a:p>
          <a:p>
            <a:pPr algn="l"/>
            <a:r>
              <a:rPr lang="en-US" sz="3600" i="1" dirty="0">
                <a:solidFill>
                  <a:srgbClr val="3B4D9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October 4, 2017 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210" y="544064"/>
            <a:ext cx="1797601" cy="93421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077200" cy="50482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305050" y="781050"/>
            <a:ext cx="3581400" cy="342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407990" y="781050"/>
            <a:ext cx="47642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3B4D9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Winter Walk Day is February 2nd!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1FECA08-0B47-43F1-AA6B-D59E2F11EBA4}"/>
              </a:ext>
            </a:extLst>
          </p:cNvPr>
          <p:cNvSpPr/>
          <p:nvPr/>
        </p:nvSpPr>
        <p:spPr>
          <a:xfrm>
            <a:off x="813600" y="107403"/>
            <a:ext cx="5358600" cy="102276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74B908A-73E8-4ABA-B4FB-231B33232049}"/>
              </a:ext>
            </a:extLst>
          </p:cNvPr>
          <p:cNvSpPr/>
          <p:nvPr/>
        </p:nvSpPr>
        <p:spPr>
          <a:xfrm>
            <a:off x="5997599" y="4032000"/>
            <a:ext cx="1811167" cy="10078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B32F44-E676-4B1E-82EB-45FE4CD41224}"/>
              </a:ext>
            </a:extLst>
          </p:cNvPr>
          <p:cNvSpPr txBox="1"/>
          <p:nvPr/>
        </p:nvSpPr>
        <p:spPr>
          <a:xfrm>
            <a:off x="352698" y="320286"/>
            <a:ext cx="581950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>
                <a:solidFill>
                  <a:srgbClr val="003865"/>
                </a:solidFill>
                <a:latin typeface="Brandon Grotesque Black" panose="020B0A03020203060202" pitchFamily="34" charset="0"/>
                <a:ea typeface="Verdana" panose="020B0604030504040204" pitchFamily="34" charset="0"/>
              </a:rPr>
              <a:t>Anda despacio, ¡disfruta de la nieve</a:t>
            </a:r>
            <a:r>
              <a:rPr lang="en-US" sz="2800" dirty="0">
                <a:solidFill>
                  <a:srgbClr val="003865"/>
                </a:solidFill>
                <a:latin typeface="Brandon Grotesque Black" panose="020B0A03020203060202" pitchFamily="34" charset="0"/>
                <a:ea typeface="Verdana" panose="020B0604030504040204" pitchFamily="34" charset="0"/>
              </a:rPr>
              <a:t>!</a:t>
            </a:r>
          </a:p>
          <a:p>
            <a:r>
              <a:rPr lang="es-MX" sz="1400" dirty="0">
                <a:solidFill>
                  <a:srgbClr val="003865"/>
                </a:solidFill>
                <a:latin typeface="Brandon Grotesque Bold" panose="020B0803020203060202" pitchFamily="34" charset="0"/>
                <a:ea typeface="Verdana" panose="020B0604030504040204" pitchFamily="34" charset="0"/>
              </a:rPr>
              <a:t>¡Únete a nosotros en el Día Invernal de Caminar a la Escuela </a:t>
            </a:r>
            <a:r>
              <a:rPr lang="es-MX" sz="1400">
                <a:solidFill>
                  <a:srgbClr val="003865"/>
                </a:solidFill>
                <a:latin typeface="Brandon Grotesque Bold" panose="020B0803020203060202" pitchFamily="34" charset="0"/>
                <a:ea typeface="Verdana" panose="020B0604030504040204" pitchFamily="34" charset="0"/>
              </a:rPr>
              <a:t>el 7 </a:t>
            </a:r>
            <a:r>
              <a:rPr lang="es-MX" sz="1400" dirty="0">
                <a:solidFill>
                  <a:srgbClr val="003865"/>
                </a:solidFill>
                <a:latin typeface="Brandon Grotesque Bold" panose="020B0803020203060202" pitchFamily="34" charset="0"/>
                <a:ea typeface="Verdana" panose="020B0604030504040204" pitchFamily="34" charset="0"/>
              </a:rPr>
              <a:t>de febrero</a:t>
            </a:r>
            <a:r>
              <a:rPr lang="en-US" sz="1400" dirty="0">
                <a:solidFill>
                  <a:srgbClr val="003865"/>
                </a:solidFill>
                <a:latin typeface="Brandon Grotesque Bold" panose="020B0803020203060202" pitchFamily="34" charset="0"/>
                <a:ea typeface="Verdana" panose="020B0604030504040204" pitchFamily="34" charset="0"/>
              </a:rPr>
              <a:t>!</a:t>
            </a:r>
          </a:p>
        </p:txBody>
      </p:sp>
      <p:pic>
        <p:nvPicPr>
          <p:cNvPr id="14" name="Picture 13" descr="A picture containing text, device, meter, control panel&#10;&#10;Description automatically generated">
            <a:extLst>
              <a:ext uri="{FF2B5EF4-FFF2-40B4-BE49-F238E27FC236}">
                <a16:creationId xmlns:a16="http://schemas.microsoft.com/office/drawing/2014/main" id="{9017A510-4EFC-471E-AA67-65CFD764842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716" y="4015182"/>
            <a:ext cx="1565955" cy="939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615821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3468907-a698-479b-8007-358aebef40ae" xsi:nil="true"/>
    <lcf76f155ced4ddcb4097134ff3c332f xmlns="a074c3bc-21a4-4771-acfe-b989cfb31b81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0E984B514CA6747BDEB654F428B7275" ma:contentTypeVersion="13" ma:contentTypeDescription="Create a new document." ma:contentTypeScope="" ma:versionID="3f25b890f8382d9baa331876827bdc87">
  <xsd:schema xmlns:xsd="http://www.w3.org/2001/XMLSchema" xmlns:xs="http://www.w3.org/2001/XMLSchema" xmlns:p="http://schemas.microsoft.com/office/2006/metadata/properties" xmlns:ns2="a074c3bc-21a4-4771-acfe-b989cfb31b81" xmlns:ns3="e3468907-a698-479b-8007-358aebef40ae" targetNamespace="http://schemas.microsoft.com/office/2006/metadata/properties" ma:root="true" ma:fieldsID="00f40e6d22e16a6c322a7f2f05b07f26" ns2:_="" ns3:_="">
    <xsd:import namespace="a074c3bc-21a4-4771-acfe-b989cfb31b81"/>
    <xsd:import namespace="e3468907-a698-479b-8007-358aebef40a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74c3bc-21a4-4771-acfe-b989cfb31b8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219cb8a3-2c43-49ff-bdd4-56a41dc47ca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468907-a698-479b-8007-358aebef40ae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021fac1c-9310-462a-bf3f-ab978407c081}" ma:internalName="TaxCatchAll" ma:showField="CatchAllData" ma:web="e3468907-a698-479b-8007-358aebef40a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A407E87-58FE-4B4F-8B03-0A37E2F25BE1}">
  <ds:schemaRefs>
    <ds:schemaRef ds:uri="http://schemas.microsoft.com/office/2006/metadata/properties"/>
    <ds:schemaRef ds:uri="http://schemas.microsoft.com/office/infopath/2007/PartnerControls"/>
    <ds:schemaRef ds:uri="e3468907-a698-479b-8007-358aebef40ae"/>
    <ds:schemaRef ds:uri="a074c3bc-21a4-4771-acfe-b989cfb31b81"/>
  </ds:schemaRefs>
</ds:datastoreItem>
</file>

<file path=customXml/itemProps2.xml><?xml version="1.0" encoding="utf-8"?>
<ds:datastoreItem xmlns:ds="http://schemas.openxmlformats.org/officeDocument/2006/customXml" ds:itemID="{4282BB95-F3DB-49A6-A434-F8C945D80A3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31DA367-2D55-43B8-868B-C7ACE724EAF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074c3bc-21a4-4771-acfe-b989cfb31b81"/>
    <ds:schemaRef ds:uri="e3468907-a698-479b-8007-358aebef40a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959</TotalTime>
  <Words>149</Words>
  <Application>Microsoft Office PowerPoint</Application>
  <PresentationFormat>Custom</PresentationFormat>
  <Paragraphs>15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Arial</vt:lpstr>
      <vt:lpstr>Brandon Grotesque Black</vt:lpstr>
      <vt:lpstr>Brandon Grotesque Bold</vt:lpstr>
      <vt:lpstr>Brandon Grotesque Medium</vt:lpstr>
      <vt:lpstr>Calibri</vt:lpstr>
      <vt:lpstr>Calibri Light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School Here</dc:title>
  <dc:creator>Connor Cox</dc:creator>
  <cp:lastModifiedBy>Corbin, Kelly (She/Her/Hers) (DOT)</cp:lastModifiedBy>
  <cp:revision>69</cp:revision>
  <dcterms:created xsi:type="dcterms:W3CDTF">2016-08-26T20:26:34Z</dcterms:created>
  <dcterms:modified xsi:type="dcterms:W3CDTF">2023-10-13T17:07:19Z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0x01010090E984B514CA6747BDEB654F428B7275</vt:lpwstr>
  </property>
</Properties>
</file>