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435491C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0" r:id="rId7"/>
    <p:sldId id="256" r:id="rId8"/>
  </p:sldIdLst>
  <p:sldSz cx="7772400" cy="502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C1DE9-FCAF-0A36-1940-DA284B9F613F}" name="Cowan, Dave (DOT)" initials="CD(" userId="S::Dave.Cowan@state.mn.us::842f1d8f-a35c-4df0-ab9f-8cea17eaa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ADEB"/>
    <a:srgbClr val="3B4D9E"/>
    <a:srgbClr val="A4C339"/>
    <a:srgbClr val="3B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00_435491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4A312E-7449-4D9C-9AE0-6CF1563AD77E}" authorId="{5B7C1DE9-FCAF-0A36-1940-DA284B9F613F}" status="resolved" created="2022-11-28T21:06:08.0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29615821" sldId="256"/>
      <ac:picMk id="2" creationId="{00000000-0000-0000-0000-000000000000}"/>
    </ac:deMkLst>
    <p188:txBody>
      <a:bodyPr/>
      <a:lstStyle/>
      <a:p>
        <a:r>
          <a:rPr lang="en-US"/>
          <a:t>this slide needs a "winter walk to school day, Feb. 1st" type message on it.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0_435491CD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" y="-1274254"/>
            <a:ext cx="7778323" cy="7790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ntau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hauv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Tsis</a:t>
            </a:r>
            <a:r>
              <a:rPr lang="en-US" sz="32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32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Nkaum</a:t>
            </a:r>
            <a:r>
              <a:rPr lang="en-US" sz="32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!  </a:t>
            </a:r>
            <a:r>
              <a:rPr lang="en-US" sz="3200" b="1" i="1" dirty="0" err="1">
                <a:solidFill>
                  <a:srgbClr val="0070C0"/>
                </a:solidFill>
                <a:latin typeface="Brandon Grotesque Black" panose="020B0A03020203060202" pitchFamily="34" charset="0"/>
              </a:rPr>
              <a:t>Tuaj</a:t>
            </a:r>
            <a:r>
              <a:rPr lang="en-US" sz="3200" b="1" i="1" dirty="0">
                <a:solidFill>
                  <a:srgbClr val="0070C0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Brandon Grotesque Black" panose="020B0A03020203060202" pitchFamily="34" charset="0"/>
              </a:rPr>
              <a:t>koom</a:t>
            </a:r>
            <a:r>
              <a:rPr lang="en-US" sz="3200" b="1" i="1" dirty="0">
                <a:solidFill>
                  <a:srgbClr val="0070C0"/>
                </a:solidFill>
                <a:latin typeface="Brandon Grotesque Black" panose="020B0A03020203060202" pitchFamily="34" charset="0"/>
              </a:rPr>
              <a:t>!</a:t>
            </a:r>
          </a:p>
          <a:p>
            <a:pPr algn="l"/>
            <a:r>
              <a:rPr lang="en-US" sz="16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16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16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600" b="1" i="1" baseline="30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 </a:t>
            </a:r>
            <a:r>
              <a:rPr lang="en-US" sz="1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  <a:endParaRPr lang="en-US" sz="1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0BBDC9F6-702A-46FC-985D-C9ECE6D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89" y="415236"/>
            <a:ext cx="1630755" cy="9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-382118"/>
            <a:ext cx="7814688" cy="5733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Tsis</a:t>
            </a:r>
            <a:r>
              <a:rPr lang="en-US" sz="36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36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Nkaum</a:t>
            </a:r>
            <a:r>
              <a:rPr lang="en-US" sz="36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!  </a:t>
            </a:r>
            <a:r>
              <a:rPr lang="en-US" sz="3600" b="1" i="1" dirty="0" err="1">
                <a:solidFill>
                  <a:srgbClr val="0070C0"/>
                </a:solidFill>
                <a:latin typeface="Brandon Grotesque Black" panose="020B0A03020203060202" pitchFamily="34" charset="0"/>
              </a:rPr>
              <a:t>Tuaj</a:t>
            </a:r>
            <a:r>
              <a:rPr lang="en-US" sz="3600" b="1" i="1" dirty="0">
                <a:solidFill>
                  <a:srgbClr val="0070C0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Brandon Grotesque Black" panose="020B0A03020203060202" pitchFamily="34" charset="0"/>
              </a:rPr>
              <a:t>koom</a:t>
            </a:r>
            <a:r>
              <a:rPr lang="en-US" sz="3600" b="1" i="1" dirty="0">
                <a:solidFill>
                  <a:srgbClr val="0070C0"/>
                </a:solidFill>
                <a:latin typeface="Brandon Grotesque Black" panose="020B0A03020203060202" pitchFamily="34" charset="0"/>
              </a:rPr>
              <a:t>!</a:t>
            </a:r>
          </a:p>
          <a:p>
            <a:pPr algn="l"/>
            <a:r>
              <a:rPr lang="en-US" sz="18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8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8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18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8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8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18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18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8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800" b="1" i="1" baseline="30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 </a:t>
            </a:r>
            <a:r>
              <a:rPr lang="en-US" sz="18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  <a:endParaRPr lang="en-US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N:\Transit\Bike and Pedestrian Section\Safe Routes to School\Walk-Bike to School Day\Winter Walk to School Day\2017 Golden Boot Award\Pilot Knobb\Congdon Park Neighborhood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30E684-6A13-49B9-B059-4D4053A4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16" y="277823"/>
            <a:ext cx="1580355" cy="948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841DC1-340A-436F-A69A-8F4A677E87C3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2CDE4E-5A7F-46C9-AD3D-1D08678D47F6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ntau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hauv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750" y="-76201"/>
            <a:ext cx="8896350" cy="66722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3150" y="455371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Koom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pawg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2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no!</a:t>
            </a:r>
          </a:p>
          <a:p>
            <a:pPr algn="l"/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Ob </a:t>
            </a:r>
            <a:r>
              <a:rPr lang="en-US" sz="2000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7C28C1C-95ED-4E20-A201-1D1334298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70" y="560203"/>
            <a:ext cx="1393205" cy="8362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FADA1-5F12-4E3C-A0DB-009CDCC13C9F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B6ED3-D6EB-4574-BB0D-34A73FE39719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ntau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hauv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4853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3B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8537" y="4542474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A4C3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Day!</a:t>
            </a:r>
          </a:p>
          <a:p>
            <a:pPr algn="l"/>
            <a:r>
              <a:rPr lang="en-US" sz="36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4,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0" y="544064"/>
            <a:ext cx="1797601" cy="93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50" y="781050"/>
            <a:ext cx="3581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7990" y="781050"/>
            <a:ext cx="476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 February 2nd!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ECA08-0B47-43F1-AA6B-D59E2F11EBA4}"/>
              </a:ext>
            </a:extLst>
          </p:cNvPr>
          <p:cNvSpPr/>
          <p:nvPr/>
        </p:nvSpPr>
        <p:spPr>
          <a:xfrm>
            <a:off x="813600" y="107403"/>
            <a:ext cx="5358600" cy="102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B908A-73E8-4ABA-B4FB-231B33232049}"/>
              </a:ext>
            </a:extLst>
          </p:cNvPr>
          <p:cNvSpPr/>
          <p:nvPr/>
        </p:nvSpPr>
        <p:spPr>
          <a:xfrm>
            <a:off x="5997599" y="4032000"/>
            <a:ext cx="1811167" cy="100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2F44-E676-4B1E-82EB-45FE4CD41224}"/>
              </a:ext>
            </a:extLst>
          </p:cNvPr>
          <p:cNvSpPr txBox="1"/>
          <p:nvPr/>
        </p:nvSpPr>
        <p:spPr>
          <a:xfrm>
            <a:off x="513213" y="290532"/>
            <a:ext cx="56116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Maj mam tau </a:t>
            </a:r>
            <a:r>
              <a:rPr lang="en-US" sz="2800" dirty="0" err="1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kev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kov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 cov </a:t>
            </a:r>
            <a:r>
              <a:rPr lang="en-US" sz="2800" dirty="0" err="1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daus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uasi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!</a:t>
            </a:r>
          </a:p>
          <a:p>
            <a:r>
              <a:rPr lang="en-US" sz="2000" dirty="0" err="1">
                <a:solidFill>
                  <a:schemeClr val="tx2"/>
                </a:solidFill>
                <a:latin typeface="Brandon Grotesque Medium" panose="020B0603020203060202" pitchFamily="34" charset="0"/>
              </a:rPr>
              <a:t>Koom</a:t>
            </a:r>
            <a:r>
              <a:rPr lang="en-US" sz="2000" dirty="0">
                <a:solidFill>
                  <a:schemeClr val="tx2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Brandon Grotesque Medium" panose="020B0603020203060202" pitchFamily="34" charset="0"/>
              </a:rPr>
              <a:t>nrog</a:t>
            </a:r>
            <a:r>
              <a:rPr lang="en-US" sz="2000" dirty="0">
                <a:solidFill>
                  <a:schemeClr val="tx2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Brandon Grotesque Medium" panose="020B0603020203060202" pitchFamily="34" charset="0"/>
              </a:rPr>
              <a:t>peb</a:t>
            </a:r>
            <a:r>
              <a:rPr lang="en-US" sz="2000" dirty="0">
                <a:solidFill>
                  <a:schemeClr val="tx2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2000" dirty="0">
                <a:solidFill>
                  <a:schemeClr val="tx2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2000" dirty="0">
                <a:solidFill>
                  <a:schemeClr val="tx2"/>
                </a:solidFill>
                <a:latin typeface="Brandon Grotesque Medium" panose="020B0603020203060202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Brandon Grotesque Bold" panose="020B0803020203060202" pitchFamily="34" charset="0"/>
                <a:ea typeface="Verdana" panose="020B0604030504040204" pitchFamily="34" charset="0"/>
              </a:rPr>
              <a:t>7</a:t>
            </a:r>
          </a:p>
        </p:txBody>
      </p:sp>
      <p:pic>
        <p:nvPicPr>
          <p:cNvPr id="14" name="Picture 1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9017A510-4EFC-471E-AA67-65CFD7648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6" y="4015182"/>
            <a:ext cx="1565955" cy="9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4D592-1D87-44DC-95DC-F7179D496145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9B132CC6-774E-4175-BB09-89902FCDC0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B19FAD-A449-496E-A0FA-5C6014735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152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Brandon Grotesque Black</vt:lpstr>
      <vt:lpstr>Brandon Grotesque Bold</vt:lpstr>
      <vt:lpstr>Brandon Grotesque Medium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71</cp:revision>
  <dcterms:created xsi:type="dcterms:W3CDTF">2016-08-26T20:26:34Z</dcterms:created>
  <dcterms:modified xsi:type="dcterms:W3CDTF">2023-10-13T17:02:36Z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