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0_435491CD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7" r:id="rId5"/>
    <p:sldId id="258" r:id="rId6"/>
    <p:sldId id="260" r:id="rId7"/>
    <p:sldId id="256" r:id="rId8"/>
  </p:sldIdLst>
  <p:sldSz cx="7772400" cy="5029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B7C1DE9-FCAF-0A36-1940-DA284B9F613F}" name="Cowan, Dave (DOT)" initials="CD(" userId="S::Dave.Cowan@state.mn.us::842f1d8f-a35c-4df0-ab9f-8cea17eaad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65"/>
    <a:srgbClr val="78BE21"/>
    <a:srgbClr val="00ADEB"/>
    <a:srgbClr val="3B4D9E"/>
    <a:srgbClr val="A4C339"/>
    <a:srgbClr val="3B4D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1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omments/modernComment_100_435491C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E4A312E-7449-4D9C-9AE0-6CF1563AD77E}" authorId="{5B7C1DE9-FCAF-0A36-1940-DA284B9F613F}" status="resolved" created="2022-11-28T21:06:08.026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129615821" sldId="256"/>
      <ac:picMk id="2" creationId="{00000000-0000-0000-0000-000000000000}"/>
    </ac:deMkLst>
    <p188:txBody>
      <a:bodyPr/>
      <a:lstStyle/>
      <a:p>
        <a:r>
          <a:rPr lang="en-US"/>
          <a:t>this slide needs a "winter walk to school day, Feb. 1st" type message on it.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823066"/>
            <a:ext cx="6606540" cy="1750907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2641495"/>
            <a:ext cx="5829300" cy="1214225"/>
          </a:xfrm>
        </p:spPr>
        <p:txBody>
          <a:bodyPr/>
          <a:lstStyle>
            <a:lvl1pPr marL="0" indent="0" algn="ctr">
              <a:buNone/>
              <a:defRPr sz="1760"/>
            </a:lvl1pPr>
            <a:lvl2pPr marL="335265" indent="0" algn="ctr">
              <a:buNone/>
              <a:defRPr sz="1467"/>
            </a:lvl2pPr>
            <a:lvl3pPr marL="670530" indent="0" algn="ctr">
              <a:buNone/>
              <a:defRPr sz="1320"/>
            </a:lvl3pPr>
            <a:lvl4pPr marL="1005794" indent="0" algn="ctr">
              <a:buNone/>
              <a:defRPr sz="1173"/>
            </a:lvl4pPr>
            <a:lvl5pPr marL="1341059" indent="0" algn="ctr">
              <a:buNone/>
              <a:defRPr sz="1173"/>
            </a:lvl5pPr>
            <a:lvl6pPr marL="1676324" indent="0" algn="ctr">
              <a:buNone/>
              <a:defRPr sz="1173"/>
            </a:lvl6pPr>
            <a:lvl7pPr marL="2011589" indent="0" algn="ctr">
              <a:buNone/>
              <a:defRPr sz="1173"/>
            </a:lvl7pPr>
            <a:lvl8pPr marL="2346853" indent="0" algn="ctr">
              <a:buNone/>
              <a:defRPr sz="1173"/>
            </a:lvl8pPr>
            <a:lvl9pPr marL="2682118" indent="0" algn="ctr">
              <a:buNone/>
              <a:defRPr sz="117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5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36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267758"/>
            <a:ext cx="1675924" cy="42620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267758"/>
            <a:ext cx="4930616" cy="42620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09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99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1253809"/>
            <a:ext cx="6703695" cy="209200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3365607"/>
            <a:ext cx="6703695" cy="1100137"/>
          </a:xfrm>
        </p:spPr>
        <p:txBody>
          <a:bodyPr/>
          <a:lstStyle>
            <a:lvl1pPr marL="0" indent="0">
              <a:buNone/>
              <a:defRPr sz="1760">
                <a:solidFill>
                  <a:schemeClr val="tx1"/>
                </a:solidFill>
              </a:defRPr>
            </a:lvl1pPr>
            <a:lvl2pPr marL="335265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2pPr>
            <a:lvl3pPr marL="67053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3pPr>
            <a:lvl4pPr marL="1005794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4pPr>
            <a:lvl5pPr marL="1341059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5pPr>
            <a:lvl6pPr marL="1676324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6pPr>
            <a:lvl7pPr marL="2011589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7pPr>
            <a:lvl8pPr marL="2346853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8pPr>
            <a:lvl9pPr marL="2682118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8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1338792"/>
            <a:ext cx="3303270" cy="31909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1338792"/>
            <a:ext cx="3303270" cy="31909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52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267759"/>
            <a:ext cx="6703695" cy="972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1232853"/>
            <a:ext cx="3288089" cy="604202"/>
          </a:xfrm>
        </p:spPr>
        <p:txBody>
          <a:bodyPr anchor="b"/>
          <a:lstStyle>
            <a:lvl1pPr marL="0" indent="0">
              <a:buNone/>
              <a:defRPr sz="1760" b="1"/>
            </a:lvl1pPr>
            <a:lvl2pPr marL="335265" indent="0">
              <a:buNone/>
              <a:defRPr sz="1467" b="1"/>
            </a:lvl2pPr>
            <a:lvl3pPr marL="670530" indent="0">
              <a:buNone/>
              <a:defRPr sz="1320" b="1"/>
            </a:lvl3pPr>
            <a:lvl4pPr marL="1005794" indent="0">
              <a:buNone/>
              <a:defRPr sz="1173" b="1"/>
            </a:lvl4pPr>
            <a:lvl5pPr marL="1341059" indent="0">
              <a:buNone/>
              <a:defRPr sz="1173" b="1"/>
            </a:lvl5pPr>
            <a:lvl6pPr marL="1676324" indent="0">
              <a:buNone/>
              <a:defRPr sz="1173" b="1"/>
            </a:lvl6pPr>
            <a:lvl7pPr marL="2011589" indent="0">
              <a:buNone/>
              <a:defRPr sz="1173" b="1"/>
            </a:lvl7pPr>
            <a:lvl8pPr marL="2346853" indent="0">
              <a:buNone/>
              <a:defRPr sz="1173" b="1"/>
            </a:lvl8pPr>
            <a:lvl9pPr marL="2682118" indent="0">
              <a:buNone/>
              <a:defRPr sz="11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1837055"/>
            <a:ext cx="3288089" cy="27020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1232853"/>
            <a:ext cx="3304282" cy="604202"/>
          </a:xfrm>
        </p:spPr>
        <p:txBody>
          <a:bodyPr anchor="b"/>
          <a:lstStyle>
            <a:lvl1pPr marL="0" indent="0">
              <a:buNone/>
              <a:defRPr sz="1760" b="1"/>
            </a:lvl1pPr>
            <a:lvl2pPr marL="335265" indent="0">
              <a:buNone/>
              <a:defRPr sz="1467" b="1"/>
            </a:lvl2pPr>
            <a:lvl3pPr marL="670530" indent="0">
              <a:buNone/>
              <a:defRPr sz="1320" b="1"/>
            </a:lvl3pPr>
            <a:lvl4pPr marL="1005794" indent="0">
              <a:buNone/>
              <a:defRPr sz="1173" b="1"/>
            </a:lvl4pPr>
            <a:lvl5pPr marL="1341059" indent="0">
              <a:buNone/>
              <a:defRPr sz="1173" b="1"/>
            </a:lvl5pPr>
            <a:lvl6pPr marL="1676324" indent="0">
              <a:buNone/>
              <a:defRPr sz="1173" b="1"/>
            </a:lvl6pPr>
            <a:lvl7pPr marL="2011589" indent="0">
              <a:buNone/>
              <a:defRPr sz="1173" b="1"/>
            </a:lvl7pPr>
            <a:lvl8pPr marL="2346853" indent="0">
              <a:buNone/>
              <a:defRPr sz="1173" b="1"/>
            </a:lvl8pPr>
            <a:lvl9pPr marL="2682118" indent="0">
              <a:buNone/>
              <a:defRPr sz="11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1837055"/>
            <a:ext cx="3304282" cy="27020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7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71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67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335280"/>
            <a:ext cx="2506801" cy="1173480"/>
          </a:xfrm>
        </p:spPr>
        <p:txBody>
          <a:bodyPr anchor="b"/>
          <a:lstStyle>
            <a:lvl1pPr>
              <a:defRPr sz="23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724113"/>
            <a:ext cx="3934778" cy="3573992"/>
          </a:xfrm>
        </p:spPr>
        <p:txBody>
          <a:bodyPr/>
          <a:lstStyle>
            <a:lvl1pPr>
              <a:defRPr sz="2347"/>
            </a:lvl1pPr>
            <a:lvl2pPr>
              <a:defRPr sz="2053"/>
            </a:lvl2pPr>
            <a:lvl3pPr>
              <a:defRPr sz="1760"/>
            </a:lvl3pPr>
            <a:lvl4pPr>
              <a:defRPr sz="1467"/>
            </a:lvl4pPr>
            <a:lvl5pPr>
              <a:defRPr sz="1467"/>
            </a:lvl5pPr>
            <a:lvl6pPr>
              <a:defRPr sz="1467"/>
            </a:lvl6pPr>
            <a:lvl7pPr>
              <a:defRPr sz="1467"/>
            </a:lvl7pPr>
            <a:lvl8pPr>
              <a:defRPr sz="1467"/>
            </a:lvl8pPr>
            <a:lvl9pPr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1508760"/>
            <a:ext cx="2506801" cy="2795165"/>
          </a:xfrm>
        </p:spPr>
        <p:txBody>
          <a:bodyPr/>
          <a:lstStyle>
            <a:lvl1pPr marL="0" indent="0">
              <a:buNone/>
              <a:defRPr sz="1173"/>
            </a:lvl1pPr>
            <a:lvl2pPr marL="335265" indent="0">
              <a:buNone/>
              <a:defRPr sz="1027"/>
            </a:lvl2pPr>
            <a:lvl3pPr marL="670530" indent="0">
              <a:buNone/>
              <a:defRPr sz="880"/>
            </a:lvl3pPr>
            <a:lvl4pPr marL="1005794" indent="0">
              <a:buNone/>
              <a:defRPr sz="733"/>
            </a:lvl4pPr>
            <a:lvl5pPr marL="1341059" indent="0">
              <a:buNone/>
              <a:defRPr sz="733"/>
            </a:lvl5pPr>
            <a:lvl6pPr marL="1676324" indent="0">
              <a:buNone/>
              <a:defRPr sz="733"/>
            </a:lvl6pPr>
            <a:lvl7pPr marL="2011589" indent="0">
              <a:buNone/>
              <a:defRPr sz="733"/>
            </a:lvl7pPr>
            <a:lvl8pPr marL="2346853" indent="0">
              <a:buNone/>
              <a:defRPr sz="733"/>
            </a:lvl8pPr>
            <a:lvl9pPr marL="2682118" indent="0">
              <a:buNone/>
              <a:defRPr sz="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90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335280"/>
            <a:ext cx="2506801" cy="1173480"/>
          </a:xfrm>
        </p:spPr>
        <p:txBody>
          <a:bodyPr anchor="b"/>
          <a:lstStyle>
            <a:lvl1pPr>
              <a:defRPr sz="23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724113"/>
            <a:ext cx="3934778" cy="3573992"/>
          </a:xfrm>
        </p:spPr>
        <p:txBody>
          <a:bodyPr anchor="t"/>
          <a:lstStyle>
            <a:lvl1pPr marL="0" indent="0">
              <a:buNone/>
              <a:defRPr sz="2347"/>
            </a:lvl1pPr>
            <a:lvl2pPr marL="335265" indent="0">
              <a:buNone/>
              <a:defRPr sz="2053"/>
            </a:lvl2pPr>
            <a:lvl3pPr marL="670530" indent="0">
              <a:buNone/>
              <a:defRPr sz="1760"/>
            </a:lvl3pPr>
            <a:lvl4pPr marL="1005794" indent="0">
              <a:buNone/>
              <a:defRPr sz="1467"/>
            </a:lvl4pPr>
            <a:lvl5pPr marL="1341059" indent="0">
              <a:buNone/>
              <a:defRPr sz="1467"/>
            </a:lvl5pPr>
            <a:lvl6pPr marL="1676324" indent="0">
              <a:buNone/>
              <a:defRPr sz="1467"/>
            </a:lvl6pPr>
            <a:lvl7pPr marL="2011589" indent="0">
              <a:buNone/>
              <a:defRPr sz="1467"/>
            </a:lvl7pPr>
            <a:lvl8pPr marL="2346853" indent="0">
              <a:buNone/>
              <a:defRPr sz="1467"/>
            </a:lvl8pPr>
            <a:lvl9pPr marL="2682118" indent="0">
              <a:buNone/>
              <a:defRPr sz="14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1508760"/>
            <a:ext cx="2506801" cy="2795165"/>
          </a:xfrm>
        </p:spPr>
        <p:txBody>
          <a:bodyPr/>
          <a:lstStyle>
            <a:lvl1pPr marL="0" indent="0">
              <a:buNone/>
              <a:defRPr sz="1173"/>
            </a:lvl1pPr>
            <a:lvl2pPr marL="335265" indent="0">
              <a:buNone/>
              <a:defRPr sz="1027"/>
            </a:lvl2pPr>
            <a:lvl3pPr marL="670530" indent="0">
              <a:buNone/>
              <a:defRPr sz="880"/>
            </a:lvl3pPr>
            <a:lvl4pPr marL="1005794" indent="0">
              <a:buNone/>
              <a:defRPr sz="733"/>
            </a:lvl4pPr>
            <a:lvl5pPr marL="1341059" indent="0">
              <a:buNone/>
              <a:defRPr sz="733"/>
            </a:lvl5pPr>
            <a:lvl6pPr marL="1676324" indent="0">
              <a:buNone/>
              <a:defRPr sz="733"/>
            </a:lvl6pPr>
            <a:lvl7pPr marL="2011589" indent="0">
              <a:buNone/>
              <a:defRPr sz="733"/>
            </a:lvl7pPr>
            <a:lvl8pPr marL="2346853" indent="0">
              <a:buNone/>
              <a:defRPr sz="733"/>
            </a:lvl8pPr>
            <a:lvl9pPr marL="2682118" indent="0">
              <a:buNone/>
              <a:defRPr sz="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99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267759"/>
            <a:ext cx="6703695" cy="972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1338792"/>
            <a:ext cx="6703695" cy="3190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4661325"/>
            <a:ext cx="1748790" cy="267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4661325"/>
            <a:ext cx="2623185" cy="267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4661325"/>
            <a:ext cx="1748790" cy="267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2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70530" rtl="0" eaLnBrk="1" latinLnBrk="0" hangingPunct="1">
        <a:lnSpc>
          <a:spcPct val="90000"/>
        </a:lnSpc>
        <a:spcBef>
          <a:spcPct val="0"/>
        </a:spcBef>
        <a:buNone/>
        <a:defRPr sz="32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632" indent="-167632" algn="l" defTabSz="67053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02897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2pPr>
      <a:lvl3pPr marL="838162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3pPr>
      <a:lvl4pPr marL="1173427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4pPr>
      <a:lvl5pPr marL="1508691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5pPr>
      <a:lvl6pPr marL="1843956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6pPr>
      <a:lvl7pPr marL="2179221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7pPr>
      <a:lvl8pPr marL="2514486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8pPr>
      <a:lvl9pPr marL="2849750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1pPr>
      <a:lvl2pPr marL="335265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2pPr>
      <a:lvl3pPr marL="670530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3pPr>
      <a:lvl4pPr marL="1005794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4pPr>
      <a:lvl5pPr marL="1341059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5pPr>
      <a:lvl6pPr marL="1676324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6pPr>
      <a:lvl7pPr marL="2011589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7pPr>
      <a:lvl8pPr marL="2346853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8pPr>
      <a:lvl9pPr marL="2682118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8/10/relationships/comments" Target="../comments/modernComment_100_435491CD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1" y="-1274254"/>
            <a:ext cx="7778323" cy="779003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330481"/>
            <a:ext cx="7808767" cy="11966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" y="4390223"/>
            <a:ext cx="7772400" cy="4854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76718" y="4469097"/>
            <a:ext cx="7255327" cy="4592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i="1" dirty="0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more information, visit: </a:t>
            </a:r>
            <a:r>
              <a:rPr lang="en-US" sz="2800" b="1" i="1" dirty="0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www.mnsaferoutestoschool.org</a:t>
            </a:r>
            <a:endParaRPr lang="en-US" sz="2800" dirty="0">
              <a:solidFill>
                <a:srgbClr val="78BE21"/>
              </a:solidFill>
              <a:latin typeface="Brandon Grotesque Medium" panose="020B0603020203060202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52617" y="456516"/>
            <a:ext cx="6659090" cy="1783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i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Don’t Hibernate, Participate!</a:t>
            </a:r>
          </a:p>
          <a:p>
            <a:pPr algn="l"/>
            <a:r>
              <a:rPr lang="en-US" sz="2800" i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Winter Walk Day is Feb. 7th!</a:t>
            </a:r>
          </a:p>
        </p:txBody>
      </p:sp>
      <p:pic>
        <p:nvPicPr>
          <p:cNvPr id="7" name="Picture 6" descr="A picture containing text, device, meter, control panel&#10;&#10;Description automatically generated">
            <a:extLst>
              <a:ext uri="{FF2B5EF4-FFF2-40B4-BE49-F238E27FC236}">
                <a16:creationId xmlns:a16="http://schemas.microsoft.com/office/drawing/2014/main" id="{0BBDC9F6-702A-46FC-985D-C9ECE6DF19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789" y="415236"/>
            <a:ext cx="1630755" cy="97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34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1" y="-382118"/>
            <a:ext cx="7814688" cy="573376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330481"/>
            <a:ext cx="7808767" cy="11966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52617" y="456516"/>
            <a:ext cx="6659090" cy="1783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i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Don’t Hibernate, Participate!</a:t>
            </a:r>
          </a:p>
          <a:p>
            <a:pPr algn="l"/>
            <a:r>
              <a:rPr lang="en-US" sz="2800" i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Winter Walk Day is Feb. 7</a:t>
            </a:r>
            <a:r>
              <a:rPr lang="en-US" sz="2800" i="1" baseline="30000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sz="2800" i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  <p:sp>
        <p:nvSpPr>
          <p:cNvPr id="2" name="AutoShape 2" descr="N:\Transit\Bike and Pedestrian Section\Safe Routes to School\Walk-Bike to School Day\Winter Walk to School Day\2017 Golden Boot Award\Pilot Knobb\Congdon Park Neighborhood (2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A picture containing text, device, meter, control panel&#10;&#10;Description automatically generated">
            <a:extLst>
              <a:ext uri="{FF2B5EF4-FFF2-40B4-BE49-F238E27FC236}">
                <a16:creationId xmlns:a16="http://schemas.microsoft.com/office/drawing/2014/main" id="{B930E684-6A13-49B9-B059-4D4053A482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412" y="385186"/>
            <a:ext cx="1580355" cy="9485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4841DC1-340A-436F-A69A-8F4A677E87C3}"/>
              </a:ext>
            </a:extLst>
          </p:cNvPr>
          <p:cNvSpPr/>
          <p:nvPr/>
        </p:nvSpPr>
        <p:spPr>
          <a:xfrm>
            <a:off x="2" y="4390223"/>
            <a:ext cx="7772400" cy="4854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B2CDE4E-5A7F-46C9-AD3D-1D08678D47F6}"/>
              </a:ext>
            </a:extLst>
          </p:cNvPr>
          <p:cNvSpPr txBox="1">
            <a:spLocks/>
          </p:cNvSpPr>
          <p:nvPr/>
        </p:nvSpPr>
        <p:spPr>
          <a:xfrm>
            <a:off x="276718" y="4469097"/>
            <a:ext cx="7255327" cy="4592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i="1" dirty="0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more information, visit: </a:t>
            </a:r>
            <a:r>
              <a:rPr lang="en-US" sz="2800" b="1" i="1" dirty="0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www.mnsaferoutestoschool.org</a:t>
            </a:r>
            <a:endParaRPr lang="en-US" sz="2800" dirty="0">
              <a:solidFill>
                <a:srgbClr val="78BE21"/>
              </a:solidFill>
              <a:latin typeface="Brandon Grotesque Medium" panose="020B0603020203060202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473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666750" y="-76201"/>
            <a:ext cx="8896350" cy="66722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330481"/>
            <a:ext cx="7808767" cy="11966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52617" y="456516"/>
            <a:ext cx="6659090" cy="1783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i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Join the Winter Walk Club!</a:t>
            </a:r>
          </a:p>
          <a:p>
            <a:pPr algn="l"/>
            <a:r>
              <a:rPr lang="en-US" sz="2000" i="1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Walk to School on Winter Walk Day – Feb. 7th</a:t>
            </a:r>
          </a:p>
        </p:txBody>
      </p:sp>
      <p:pic>
        <p:nvPicPr>
          <p:cNvPr id="9" name="Picture 8" descr="A picture containing text, device, meter, control panel&#10;&#10;Description automatically generated">
            <a:extLst>
              <a:ext uri="{FF2B5EF4-FFF2-40B4-BE49-F238E27FC236}">
                <a16:creationId xmlns:a16="http://schemas.microsoft.com/office/drawing/2014/main" id="{57C28C1C-95ED-4E20-A201-1D13342984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120" y="456516"/>
            <a:ext cx="1565955" cy="93990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AFADA1-5F12-4E3C-A0DB-009CDCC13C9F}"/>
              </a:ext>
            </a:extLst>
          </p:cNvPr>
          <p:cNvSpPr/>
          <p:nvPr/>
        </p:nvSpPr>
        <p:spPr>
          <a:xfrm>
            <a:off x="2" y="4390223"/>
            <a:ext cx="7772400" cy="4854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37B6ED3-D6EB-4574-BB0D-34A73FE39719}"/>
              </a:ext>
            </a:extLst>
          </p:cNvPr>
          <p:cNvSpPr txBox="1">
            <a:spLocks/>
          </p:cNvSpPr>
          <p:nvPr/>
        </p:nvSpPr>
        <p:spPr>
          <a:xfrm>
            <a:off x="276718" y="4469097"/>
            <a:ext cx="7255327" cy="4592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i="1" dirty="0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more information, visit: </a:t>
            </a:r>
            <a:r>
              <a:rPr lang="en-US" sz="2800" b="1" i="1" dirty="0">
                <a:solidFill>
                  <a:srgbClr val="78BE21"/>
                </a:solidFill>
                <a:latin typeface="Brandon Grotesque Medium" panose="020B0603020203060202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www.mnsaferoutestoschool.org</a:t>
            </a:r>
            <a:endParaRPr lang="en-US" sz="2800" dirty="0">
              <a:solidFill>
                <a:srgbClr val="78BE21"/>
              </a:solidFill>
              <a:latin typeface="Brandon Grotesque Medium" panose="020B0603020203060202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614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444853"/>
            <a:ext cx="7808767" cy="11966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" y="4390223"/>
            <a:ext cx="7772400" cy="485460"/>
          </a:xfrm>
          <a:prstGeom prst="rect">
            <a:avLst/>
          </a:prstGeom>
          <a:solidFill>
            <a:srgbClr val="3B4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58537" y="4542474"/>
            <a:ext cx="7255327" cy="45924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i="1" dirty="0">
                <a:solidFill>
                  <a:srgbClr val="A4C3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more information, visit: </a:t>
            </a:r>
            <a:r>
              <a:rPr lang="en-US" sz="2800" b="1" i="1" dirty="0">
                <a:solidFill>
                  <a:srgbClr val="A4C33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www.mnsaferoutestoschool.org</a:t>
            </a:r>
            <a:endParaRPr lang="en-US" sz="2800" dirty="0">
              <a:solidFill>
                <a:srgbClr val="A4C33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52617" y="456516"/>
            <a:ext cx="6659090" cy="1783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600" b="1" i="1" dirty="0">
                <a:solidFill>
                  <a:srgbClr val="3B4D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Walk to School Day!</a:t>
            </a:r>
          </a:p>
          <a:p>
            <a:pPr algn="l"/>
            <a:r>
              <a:rPr lang="en-US" sz="3600" i="1" dirty="0">
                <a:solidFill>
                  <a:srgbClr val="3B4D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October 4, 2017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210" y="544064"/>
            <a:ext cx="1797601" cy="9342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77200" cy="50482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05050" y="781050"/>
            <a:ext cx="3581400" cy="342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07990" y="781050"/>
            <a:ext cx="4764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3B4D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Winter Walk Day is February 2nd!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FECA08-0B47-43F1-AA6B-D59E2F11EBA4}"/>
              </a:ext>
            </a:extLst>
          </p:cNvPr>
          <p:cNvSpPr/>
          <p:nvPr/>
        </p:nvSpPr>
        <p:spPr>
          <a:xfrm>
            <a:off x="813600" y="107403"/>
            <a:ext cx="5358600" cy="1022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4B908A-73E8-4ABA-B4FB-231B33232049}"/>
              </a:ext>
            </a:extLst>
          </p:cNvPr>
          <p:cNvSpPr/>
          <p:nvPr/>
        </p:nvSpPr>
        <p:spPr>
          <a:xfrm>
            <a:off x="5997599" y="4032000"/>
            <a:ext cx="1811167" cy="10078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B32F44-E676-4B1E-82EB-45FE4CD41224}"/>
              </a:ext>
            </a:extLst>
          </p:cNvPr>
          <p:cNvSpPr txBox="1"/>
          <p:nvPr/>
        </p:nvSpPr>
        <p:spPr>
          <a:xfrm>
            <a:off x="668483" y="320286"/>
            <a:ext cx="4964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865"/>
                </a:solidFill>
                <a:latin typeface="Brandon Grotesque Black" panose="020B0A03020203060202" pitchFamily="34" charset="0"/>
                <a:ea typeface="Verdana" panose="020B0604030504040204" pitchFamily="34" charset="0"/>
              </a:rPr>
              <a:t>Go Slow, Enjoy the Snow!</a:t>
            </a:r>
          </a:p>
          <a:p>
            <a:r>
              <a:rPr lang="en-US" sz="1600" dirty="0">
                <a:solidFill>
                  <a:srgbClr val="003865"/>
                </a:solidFill>
                <a:latin typeface="Brandon Grotesque Bold" panose="020B0803020203060202" pitchFamily="34" charset="0"/>
                <a:ea typeface="Verdana" panose="020B0604030504040204" pitchFamily="34" charset="0"/>
              </a:rPr>
              <a:t>Join us for Winter Walk to School Day on February 7th</a:t>
            </a:r>
          </a:p>
        </p:txBody>
      </p:sp>
      <p:pic>
        <p:nvPicPr>
          <p:cNvPr id="14" name="Picture 13" descr="A picture containing text, device, meter, control panel&#10;&#10;Description automatically generated">
            <a:extLst>
              <a:ext uri="{FF2B5EF4-FFF2-40B4-BE49-F238E27FC236}">
                <a16:creationId xmlns:a16="http://schemas.microsoft.com/office/drawing/2014/main" id="{9017A510-4EFC-471E-AA67-65CFD76484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716" y="4015182"/>
            <a:ext cx="1565955" cy="93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1582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E984B514CA6747BDEB654F428B7275" ma:contentTypeVersion="13" ma:contentTypeDescription="Create a new document." ma:contentTypeScope="" ma:versionID="3f25b890f8382d9baa331876827bdc87">
  <xsd:schema xmlns:xsd="http://www.w3.org/2001/XMLSchema" xmlns:xs="http://www.w3.org/2001/XMLSchema" xmlns:p="http://schemas.microsoft.com/office/2006/metadata/properties" xmlns:ns2="a074c3bc-21a4-4771-acfe-b989cfb31b81" xmlns:ns3="e3468907-a698-479b-8007-358aebef40ae" targetNamespace="http://schemas.microsoft.com/office/2006/metadata/properties" ma:root="true" ma:fieldsID="00f40e6d22e16a6c322a7f2f05b07f26" ns2:_="" ns3:_="">
    <xsd:import namespace="a074c3bc-21a4-4771-acfe-b989cfb31b81"/>
    <xsd:import namespace="e3468907-a698-479b-8007-358aebef40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4c3bc-21a4-4771-acfe-b989cfb31b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68907-a698-479b-8007-358aebef40a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21fac1c-9310-462a-bf3f-ab978407c081}" ma:internalName="TaxCatchAll" ma:showField="CatchAllData" ma:web="e3468907-a698-479b-8007-358aebef40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468907-a698-479b-8007-358aebef40ae" xsi:nil="true"/>
    <lcf76f155ced4ddcb4097134ff3c332f xmlns="a074c3bc-21a4-4771-acfe-b989cfb31b8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3EAC6A0-E66C-4617-9A10-01ABDA73A2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FEFA43-8D20-433B-B6DB-6193AEEAED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74c3bc-21a4-4771-acfe-b989cfb31b81"/>
    <ds:schemaRef ds:uri="e3468907-a698-479b-8007-358aebef40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D4CB871-80CA-494C-8EA0-04328B8A6D2F}">
  <ds:schemaRefs>
    <ds:schemaRef ds:uri="http://schemas.microsoft.com/office/2006/metadata/properties"/>
    <ds:schemaRef ds:uri="http://schemas.microsoft.com/office/infopath/2007/PartnerControls"/>
    <ds:schemaRef ds:uri="e3468907-a698-479b-8007-358aebef40ae"/>
    <ds:schemaRef ds:uri="a074c3bc-21a4-4771-acfe-b989cfb31b8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943</TotalTime>
  <Words>121</Words>
  <Application>Microsoft Office PowerPoint</Application>
  <PresentationFormat>Custom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Brandon Grotesque Black</vt:lpstr>
      <vt:lpstr>Brandon Grotesque Bold</vt:lpstr>
      <vt:lpstr>Brandon Grotesque Medium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School Here</dc:title>
  <dc:creator>Connor Cox</dc:creator>
  <cp:lastModifiedBy>Corbin, Kelly (She/Her/Hers) (DOT)</cp:lastModifiedBy>
  <cp:revision>68</cp:revision>
  <dcterms:created xsi:type="dcterms:W3CDTF">2016-08-26T20:26:34Z</dcterms:created>
  <dcterms:modified xsi:type="dcterms:W3CDTF">2023-10-13T17:01:42Z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0x01010090E984B514CA6747BDEB654F428B7275</vt:lpwstr>
  </property>
</Properties>
</file>