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4" r:id="rId5"/>
    <p:sldId id="259" r:id="rId6"/>
    <p:sldId id="263" r:id="rId7"/>
    <p:sldId id="257" r:id="rId8"/>
    <p:sldId id="258" r:id="rId9"/>
    <p:sldId id="256" r:id="rId10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AA"/>
    <a:srgbClr val="003865"/>
    <a:srgbClr val="78BE21"/>
    <a:srgbClr val="00ADEB"/>
    <a:srgbClr val="A5C339"/>
    <a:srgbClr val="3B4D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83" autoAdjust="0"/>
    <p:restoredTop sz="94660"/>
  </p:normalViewPr>
  <p:slideViewPr>
    <p:cSldViewPr snapToGrid="0">
      <p:cViewPr varScale="1">
        <p:scale>
          <a:sx n="78" d="100"/>
          <a:sy n="78" d="100"/>
        </p:scale>
        <p:origin x="26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17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71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1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21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19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79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25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56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4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8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2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tiff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tiff"/><Relationship Id="rId7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11.tiff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1.tiff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6.png"/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23.png"/><Relationship Id="rId10" Type="http://schemas.openxmlformats.org/officeDocument/2006/relationships/image" Target="../media/image11.tiff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a photo in the snow&#10;&#10;Description automatically generated with medium confidence">
            <a:extLst>
              <a:ext uri="{FF2B5EF4-FFF2-40B4-BE49-F238E27FC236}">
                <a16:creationId xmlns:a16="http://schemas.microsoft.com/office/drawing/2014/main" id="{20E81EFE-8FEA-4937-BA2B-57BC6A4787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5"/>
            <a:ext cx="7772400" cy="75536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D50C7A-02A9-4655-869D-CABB6FCACE2D}"/>
              </a:ext>
            </a:extLst>
          </p:cNvPr>
          <p:cNvSpPr txBox="1"/>
          <p:nvPr/>
        </p:nvSpPr>
        <p:spPr>
          <a:xfrm>
            <a:off x="0" y="6858162"/>
            <a:ext cx="7772400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rgbClr val="00355F"/>
              </a:solidFill>
              <a:latin typeface="Brandon Grotesque Medium" panose="020B0603020203060202" pitchFamily="34" charset="0"/>
            </a:endParaRPr>
          </a:p>
          <a:p>
            <a:pPr algn="ctr"/>
            <a:r>
              <a:rPr lang="en-US" sz="28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¡</a:t>
            </a:r>
            <a:r>
              <a:rPr lang="en-US" sz="2800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Únete</a:t>
            </a:r>
            <a:r>
              <a:rPr lang="en-US" sz="28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a </a:t>
            </a:r>
            <a:r>
              <a:rPr lang="en-US" sz="2800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nosotros</a:t>
            </a:r>
            <a:r>
              <a:rPr lang="en-US" sz="28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</a:t>
            </a:r>
            <a:r>
              <a:rPr lang="es-MX" sz="2800" i="1" dirty="0">
                <a:solidFill>
                  <a:srgbClr val="008EAA"/>
                </a:solidFill>
                <a:latin typeface="Brandon Grotesque Bold" panose="020B0803020203060202" pitchFamily="34" charset="0"/>
              </a:rPr>
              <a:t>en el Día de la caminata invernal</a:t>
            </a:r>
            <a:r>
              <a:rPr lang="en-US" sz="2800" b="1" dirty="0">
                <a:solidFill>
                  <a:srgbClr val="0C8DA9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800" b="1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en</a:t>
            </a:r>
            <a:r>
              <a:rPr lang="en-US" sz="28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800" b="1" dirty="0">
                <a:solidFill>
                  <a:srgbClr val="0C8DA9"/>
                </a:solidFill>
                <a:latin typeface="Brandon Grotesque Medium" panose="020B0603020203060202" pitchFamily="34" charset="0"/>
              </a:rPr>
              <a:t>[Name of School] </a:t>
            </a:r>
            <a:r>
              <a:rPr lang="en-US" sz="2800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el</a:t>
            </a:r>
            <a:r>
              <a:rPr lang="en-US" sz="2800" b="1" dirty="0">
                <a:solidFill>
                  <a:srgbClr val="5CB942"/>
                </a:solidFill>
                <a:latin typeface="Brandon Grotesque Medium" panose="020B0603020203060202" pitchFamily="34" charset="0"/>
              </a:rPr>
              <a:t> 7 de </a:t>
            </a:r>
            <a:r>
              <a:rPr lang="en-US" sz="2800" b="1" dirty="0" err="1">
                <a:solidFill>
                  <a:srgbClr val="5CB942"/>
                </a:solidFill>
                <a:latin typeface="Brandon Grotesque Medium" panose="020B0603020203060202" pitchFamily="34" charset="0"/>
              </a:rPr>
              <a:t>febrero</a:t>
            </a:r>
            <a:r>
              <a:rPr lang="en-US" sz="2800" b="1" dirty="0">
                <a:solidFill>
                  <a:srgbClr val="5CB942"/>
                </a:solidFill>
                <a:latin typeface="Brandon Grotesque Medium" panose="020B0603020203060202" pitchFamily="34" charset="0"/>
              </a:rPr>
              <a:t>!</a:t>
            </a:r>
            <a:r>
              <a:rPr lang="en-US" sz="2800" b="1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!</a:t>
            </a:r>
            <a:endParaRPr lang="en-US" sz="2800" dirty="0">
              <a:solidFill>
                <a:srgbClr val="00355F"/>
              </a:solidFill>
              <a:latin typeface="Brandon Grotesque Medium" panose="020B0603020203060202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94FBD0-7186-4A8D-AE85-C0391AAAFEA4}"/>
              </a:ext>
            </a:extLst>
          </p:cNvPr>
          <p:cNvSpPr txBox="1"/>
          <p:nvPr/>
        </p:nvSpPr>
        <p:spPr>
          <a:xfrm>
            <a:off x="734288" y="8631083"/>
            <a:ext cx="38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Para más información, contacta con</a:t>
            </a:r>
            <a:r>
              <a:rPr lang="en-US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715E53-AC17-4166-BFC2-C93B9EACC045}"/>
              </a:ext>
            </a:extLst>
          </p:cNvPr>
          <p:cNvSpPr txBox="1"/>
          <p:nvPr/>
        </p:nvSpPr>
        <p:spPr>
          <a:xfrm>
            <a:off x="734288" y="8979051"/>
            <a:ext cx="3846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[Name and role]</a:t>
            </a:r>
          </a:p>
          <a:p>
            <a:r>
              <a:rPr lang="en-US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[Phone number]</a:t>
            </a:r>
          </a:p>
          <a:p>
            <a:r>
              <a:rPr lang="en-US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[E-mail]</a:t>
            </a: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64A83E75-8DA4-4191-9DD0-61541775AB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017" y="8534101"/>
            <a:ext cx="2493818" cy="14994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523A97-5219-4170-9B08-224DD0286B72}"/>
              </a:ext>
            </a:extLst>
          </p:cNvPr>
          <p:cNvSpPr txBox="1"/>
          <p:nvPr/>
        </p:nvSpPr>
        <p:spPr>
          <a:xfrm>
            <a:off x="570619" y="283824"/>
            <a:ext cx="62899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>
                <a:solidFill>
                  <a:schemeClr val="bg1"/>
                </a:solidFill>
                <a:latin typeface="Brandon Grotesque Medium" panose="020B0603020203060202" pitchFamily="34" charset="0"/>
              </a:rPr>
              <a:t>¡Haz el propósito de Año Nuevo de ir caminando a la escuela!</a:t>
            </a:r>
            <a:endParaRPr lang="en-US" sz="4400" dirty="0">
              <a:solidFill>
                <a:schemeClr val="bg1"/>
              </a:solidFill>
              <a:latin typeface="Brandon Grotesque Medium" panose="020B0603020203060202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D2244A-D1D6-4C74-84A9-F7187C56CA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256991" y="186527"/>
            <a:ext cx="633972" cy="7025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C4D8619-9031-48D4-9018-8193451528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519659" y="992725"/>
            <a:ext cx="1049896" cy="116339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FD8240D-ACB9-4263-9472-06B148BDF7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379921" y="5065176"/>
            <a:ext cx="351091" cy="38904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D3F195F-D20F-45AB-ABA7-1F8428F961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6832123" y="6867334"/>
            <a:ext cx="268088" cy="29707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C67E88D-DADE-4B27-9956-9177AFDCDB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7110100" y="433155"/>
            <a:ext cx="351091" cy="38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520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posing for a photo in the snow&#10;&#10;Description automatically generated with medium confidence">
            <a:extLst>
              <a:ext uri="{FF2B5EF4-FFF2-40B4-BE49-F238E27FC236}">
                <a16:creationId xmlns:a16="http://schemas.microsoft.com/office/drawing/2014/main" id="{019C5DE8-A5C4-4AE1-9E6F-6D0980EFCA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1" y="-8288"/>
            <a:ext cx="7772400" cy="75536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D50C7A-02A9-4655-869D-CABB6FCACE2D}"/>
              </a:ext>
            </a:extLst>
          </p:cNvPr>
          <p:cNvSpPr txBox="1"/>
          <p:nvPr/>
        </p:nvSpPr>
        <p:spPr>
          <a:xfrm>
            <a:off x="734288" y="6861463"/>
            <a:ext cx="703809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¡</a:t>
            </a:r>
            <a:r>
              <a:rPr lang="en-US" sz="2800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Únete</a:t>
            </a:r>
            <a:r>
              <a:rPr lang="en-US" sz="28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a </a:t>
            </a:r>
            <a:r>
              <a:rPr lang="en-US" sz="2800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nosotros</a:t>
            </a:r>
            <a:r>
              <a:rPr lang="en-US" sz="28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</a:t>
            </a:r>
            <a:r>
              <a:rPr lang="es-MX" sz="2800" i="1" dirty="0">
                <a:solidFill>
                  <a:srgbClr val="008EAA"/>
                </a:solidFill>
                <a:latin typeface="Brandon Grotesque Bold" panose="020B0803020203060202" pitchFamily="34" charset="0"/>
              </a:rPr>
              <a:t>en el Día de la caminata invernal</a:t>
            </a:r>
            <a:r>
              <a:rPr lang="en-US" sz="2800" b="1" dirty="0">
                <a:solidFill>
                  <a:srgbClr val="0C8DA9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800" b="1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en</a:t>
            </a:r>
            <a:r>
              <a:rPr lang="en-US" sz="28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800" b="1" dirty="0">
                <a:solidFill>
                  <a:srgbClr val="0C8DA9"/>
                </a:solidFill>
                <a:latin typeface="Brandon Grotesque Medium" panose="020B0603020203060202" pitchFamily="34" charset="0"/>
              </a:rPr>
              <a:t>[Name of School] </a:t>
            </a:r>
            <a:r>
              <a:rPr lang="en-US" sz="2800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el</a:t>
            </a:r>
            <a:r>
              <a:rPr lang="en-US" sz="2800" b="1" dirty="0">
                <a:solidFill>
                  <a:srgbClr val="5CB942"/>
                </a:solidFill>
                <a:latin typeface="Brandon Grotesque Medium" panose="020B0603020203060202" pitchFamily="34" charset="0"/>
              </a:rPr>
              <a:t> 7 de </a:t>
            </a:r>
            <a:r>
              <a:rPr lang="en-US" sz="2800" b="1" dirty="0" err="1">
                <a:solidFill>
                  <a:srgbClr val="5CB942"/>
                </a:solidFill>
                <a:latin typeface="Brandon Grotesque Medium" panose="020B0603020203060202" pitchFamily="34" charset="0"/>
              </a:rPr>
              <a:t>febrero</a:t>
            </a:r>
            <a:r>
              <a:rPr lang="en-US" sz="2800" b="1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!</a:t>
            </a:r>
            <a:endParaRPr lang="en-US" sz="2800" dirty="0">
              <a:solidFill>
                <a:srgbClr val="00355F"/>
              </a:solidFill>
              <a:latin typeface="Brandon Grotesque Medium" panose="020B0603020203060202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94FBD0-7186-4A8D-AE85-C0391AAAFEA4}"/>
              </a:ext>
            </a:extLst>
          </p:cNvPr>
          <p:cNvSpPr txBox="1"/>
          <p:nvPr/>
        </p:nvSpPr>
        <p:spPr>
          <a:xfrm>
            <a:off x="734287" y="8381696"/>
            <a:ext cx="4502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Para mas </a:t>
            </a:r>
            <a:r>
              <a:rPr lang="en-US" dirty="0" err="1">
                <a:solidFill>
                  <a:srgbClr val="00355F"/>
                </a:solidFill>
                <a:latin typeface="Brandon Grotesque Regular" panose="020B0503020203060202" pitchFamily="34" charset="0"/>
              </a:rPr>
              <a:t>información</a:t>
            </a:r>
            <a:r>
              <a:rPr lang="en-US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, </a:t>
            </a:r>
            <a:r>
              <a:rPr lang="en-US" dirty="0" err="1">
                <a:solidFill>
                  <a:srgbClr val="00355F"/>
                </a:solidFill>
                <a:latin typeface="Brandon Grotesque Regular" panose="020B0503020203060202" pitchFamily="34" charset="0"/>
              </a:rPr>
              <a:t>contacta</a:t>
            </a:r>
            <a:r>
              <a:rPr lang="en-US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 con: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715E53-AC17-4166-BFC2-C93B9EACC045}"/>
              </a:ext>
            </a:extLst>
          </p:cNvPr>
          <p:cNvSpPr txBox="1"/>
          <p:nvPr/>
        </p:nvSpPr>
        <p:spPr>
          <a:xfrm>
            <a:off x="734288" y="8729664"/>
            <a:ext cx="3846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[Name and role]</a:t>
            </a:r>
          </a:p>
          <a:p>
            <a:r>
              <a:rPr lang="en-US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[Phone number]</a:t>
            </a:r>
          </a:p>
          <a:p>
            <a:r>
              <a:rPr lang="en-US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[E-mail]</a:t>
            </a: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64A83E75-8DA4-4191-9DD0-61541775AB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017" y="8534101"/>
            <a:ext cx="2493818" cy="14994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523A97-5219-4170-9B08-224DD0286B72}"/>
              </a:ext>
            </a:extLst>
          </p:cNvPr>
          <p:cNvSpPr txBox="1"/>
          <p:nvPr/>
        </p:nvSpPr>
        <p:spPr>
          <a:xfrm>
            <a:off x="551195" y="507153"/>
            <a:ext cx="66363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solidFill>
                  <a:schemeClr val="bg1"/>
                </a:solidFill>
                <a:latin typeface="Brandon Grotesque Bold" panose="020B0803020203060202" pitchFamily="34" charset="0"/>
              </a:rPr>
              <a:t>No te pierdas la diversión</a:t>
            </a:r>
            <a:r>
              <a:rPr lang="en-US" sz="4400" dirty="0">
                <a:solidFill>
                  <a:schemeClr val="bg1"/>
                </a:solidFill>
                <a:latin typeface="Brandon Grotesque Bold" panose="020B0803020203060202" pitchFamily="34" charset="0"/>
              </a:rPr>
              <a:t>…</a:t>
            </a:r>
          </a:p>
          <a:p>
            <a:pPr algn="ctr"/>
            <a:r>
              <a:rPr lang="en-US" sz="4400" i="1" dirty="0">
                <a:solidFill>
                  <a:schemeClr val="bg1"/>
                </a:solidFill>
                <a:latin typeface="Brandon Grotesque Bold" panose="020B0803020203060202" pitchFamily="34" charset="0"/>
              </a:rPr>
              <a:t>¡CAMINA A LA ESCUELA!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1605836-C431-4A24-AEE0-64402AB1D7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0913">
            <a:off x="363612" y="2977394"/>
            <a:ext cx="841289" cy="93223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5D8B524-C8AF-4263-87D2-8273D2AFBB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822187" y="316213"/>
            <a:ext cx="633972" cy="7025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6479260-3102-49E9-BBD0-E80FCC0E9E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478932" y="447585"/>
            <a:ext cx="351091" cy="38904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4430866-13DA-4690-ACDF-113168DEE3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2324589" y="2451342"/>
            <a:ext cx="666285" cy="73831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19EBC9A-9314-4145-99CA-8B2B6DC7BD3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268212" y="2534704"/>
            <a:ext cx="1049896" cy="116339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85E155B-EF10-4E27-871F-1282ABBCD02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241345" y="6680410"/>
            <a:ext cx="826266" cy="91559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60A57BF-1559-40E8-828E-26809C0250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4705071" y="8675389"/>
            <a:ext cx="351091" cy="38904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30059EB-EDAD-42E5-8C63-A360B107A0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379921" y="5065176"/>
            <a:ext cx="351091" cy="38904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F5E6D6F-1484-4F8E-BF97-D74B8BAD25C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6832123" y="6867334"/>
            <a:ext cx="268088" cy="29707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526C13B-7A3D-4CFF-AA23-89D8414F3E2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3001119" y="8184405"/>
            <a:ext cx="268088" cy="29707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21F2D5F-56C9-4015-B618-FBC9FA9AF9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823218" y="4995952"/>
            <a:ext cx="268088" cy="29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40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9D12E6F-ABEF-44F5-92FC-C4A848992A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8"/>
          <a:stretch/>
        </p:blipFill>
        <p:spPr>
          <a:xfrm>
            <a:off x="20" y="10"/>
            <a:ext cx="7772380" cy="100583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E280F8-7771-40F1-BB2C-CF7AFBDF8543}"/>
              </a:ext>
            </a:extLst>
          </p:cNvPr>
          <p:cNvSpPr txBox="1"/>
          <p:nvPr/>
        </p:nvSpPr>
        <p:spPr>
          <a:xfrm>
            <a:off x="260781" y="8689012"/>
            <a:ext cx="4863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Para mas </a:t>
            </a:r>
            <a:r>
              <a:rPr lang="en-US" sz="2000" dirty="0" err="1">
                <a:solidFill>
                  <a:srgbClr val="00355F"/>
                </a:solidFill>
                <a:latin typeface="Brandon Grotesque Regular" panose="020B0503020203060202" pitchFamily="34" charset="0"/>
              </a:rPr>
              <a:t>información</a:t>
            </a:r>
            <a:r>
              <a:rPr lang="en-US" sz="2000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, </a:t>
            </a:r>
            <a:r>
              <a:rPr lang="en-US" sz="2000" dirty="0" err="1">
                <a:solidFill>
                  <a:srgbClr val="00355F"/>
                </a:solidFill>
                <a:latin typeface="Brandon Grotesque Regular" panose="020B0503020203060202" pitchFamily="34" charset="0"/>
              </a:rPr>
              <a:t>contacta</a:t>
            </a:r>
            <a:r>
              <a:rPr lang="en-US" sz="2000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 con: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B5D008-D377-48B9-ABCF-80F7A10E8B28}"/>
              </a:ext>
            </a:extLst>
          </p:cNvPr>
          <p:cNvSpPr txBox="1"/>
          <p:nvPr/>
        </p:nvSpPr>
        <p:spPr>
          <a:xfrm>
            <a:off x="260782" y="9090315"/>
            <a:ext cx="5458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55F"/>
                </a:solidFill>
                <a:latin typeface="Brandon Grotesque Light" panose="020B0303020203060202" pitchFamily="34" charset="0"/>
              </a:rPr>
              <a:t>[Name and role] | [Phone number] | [E-mail]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D6091F-7F7D-4AEC-9CAB-C60EF6CC94D3}"/>
              </a:ext>
            </a:extLst>
          </p:cNvPr>
          <p:cNvSpPr txBox="1"/>
          <p:nvPr/>
        </p:nvSpPr>
        <p:spPr>
          <a:xfrm>
            <a:off x="55911" y="5615098"/>
            <a:ext cx="7634783" cy="2142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¡</a:t>
            </a:r>
            <a:r>
              <a:rPr lang="en-US" sz="2800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Únete</a:t>
            </a:r>
            <a:r>
              <a:rPr lang="en-US" sz="28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a </a:t>
            </a:r>
            <a:r>
              <a:rPr lang="en-US" sz="2800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nosotros</a:t>
            </a:r>
            <a:r>
              <a:rPr lang="en-US" sz="28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</a:t>
            </a:r>
            <a:r>
              <a:rPr lang="es-MX" sz="2800" i="1" dirty="0">
                <a:solidFill>
                  <a:srgbClr val="008EAA"/>
                </a:solidFill>
                <a:latin typeface="Brandon Grotesque Bold" panose="020B0803020203060202" pitchFamily="34" charset="0"/>
              </a:rPr>
              <a:t>en el Día de la caminata invernal</a:t>
            </a:r>
            <a:r>
              <a:rPr lang="en-US" sz="2800" b="1" dirty="0">
                <a:solidFill>
                  <a:srgbClr val="0C8DA9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800" b="1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en</a:t>
            </a:r>
            <a:r>
              <a:rPr lang="en-US" sz="28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800" b="1" dirty="0">
                <a:solidFill>
                  <a:srgbClr val="0C8DA9"/>
                </a:solidFill>
                <a:latin typeface="Brandon Grotesque Medium" panose="020B0603020203060202" pitchFamily="34" charset="0"/>
              </a:rPr>
              <a:t>[Name of School] </a:t>
            </a:r>
            <a:r>
              <a:rPr lang="en-US" sz="2800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el</a:t>
            </a:r>
            <a:r>
              <a:rPr lang="en-US" sz="2800" b="1" dirty="0">
                <a:solidFill>
                  <a:srgbClr val="5CB942"/>
                </a:solidFill>
                <a:latin typeface="Brandon Grotesque Medium" panose="020B0603020203060202" pitchFamily="34" charset="0"/>
              </a:rPr>
              <a:t> 7 de </a:t>
            </a:r>
            <a:r>
              <a:rPr lang="en-US" sz="2800" b="1" dirty="0" err="1">
                <a:solidFill>
                  <a:srgbClr val="5CB942"/>
                </a:solidFill>
                <a:latin typeface="Brandon Grotesque Medium" panose="020B0603020203060202" pitchFamily="34" charset="0"/>
              </a:rPr>
              <a:t>febrero</a:t>
            </a:r>
            <a:r>
              <a:rPr lang="en-US" sz="2400" b="1" dirty="0">
                <a:solidFill>
                  <a:srgbClr val="00355F"/>
                </a:solidFill>
                <a:latin typeface="Brandon Grotesque Regular" panose="020B0503020203060202" pitchFamily="34" charset="0"/>
                <a:ea typeface="+mj-ea"/>
                <a:cs typeface="+mj-cs"/>
              </a:rPr>
              <a:t>!</a:t>
            </a:r>
          </a:p>
          <a:p>
            <a:pPr algn="r"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b="1" dirty="0">
              <a:solidFill>
                <a:srgbClr val="00355F"/>
              </a:solidFill>
              <a:latin typeface="Brandon Grotesque Regular" panose="020B0503020203060202" pitchFamily="34" charset="0"/>
              <a:ea typeface="+mj-ea"/>
              <a:cs typeface="+mj-cs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dirty="0">
              <a:solidFill>
                <a:srgbClr val="00355F"/>
              </a:solidFill>
              <a:latin typeface="Brandon Grotesque Regular" panose="020B0503020203060202" pitchFamily="34" charset="0"/>
              <a:ea typeface="+mj-ea"/>
              <a:cs typeface="+mj-cs"/>
            </a:endParaRPr>
          </a:p>
          <a:p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75932F-FAE1-47D6-9997-306BFA272724}"/>
              </a:ext>
            </a:extLst>
          </p:cNvPr>
          <p:cNvSpPr txBox="1"/>
          <p:nvPr/>
        </p:nvSpPr>
        <p:spPr>
          <a:xfrm>
            <a:off x="1" y="6808106"/>
            <a:ext cx="7772400" cy="1521955"/>
          </a:xfrm>
          <a:prstGeom prst="rect">
            <a:avLst/>
          </a:prstGeom>
          <a:solidFill>
            <a:srgbClr val="0C8DA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2400" u="sng" dirty="0">
                <a:solidFill>
                  <a:schemeClr val="bg1"/>
                </a:solidFill>
                <a:latin typeface="Brandon Grotesque Regular" panose="020B0503020203060202" pitchFamily="34" charset="0"/>
              </a:rPr>
              <a:t>¿Por qué empezar el día escolar caminando</a:t>
            </a:r>
            <a:r>
              <a:rPr lang="en-US" sz="2400" u="sng" dirty="0">
                <a:solidFill>
                  <a:schemeClr val="bg1"/>
                </a:solidFill>
                <a:latin typeface="Brandon Grotesque Regular" panose="020B0503020203060202" pitchFamily="34" charset="0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en-US" sz="20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¡Es DIVERTIDO!</a:t>
            </a:r>
            <a:r>
              <a:rPr lang="en-US" sz="20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• </a:t>
            </a:r>
            <a:r>
              <a:rPr lang="es-MX" sz="20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Más tiempo con amigos  familia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 •</a:t>
            </a:r>
            <a:r>
              <a:rPr lang="en-US" sz="20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Activa</a:t>
            </a:r>
            <a:r>
              <a:rPr lang="en-US" sz="20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tu</a:t>
            </a:r>
            <a:r>
              <a:rPr lang="en-US" sz="20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cerebro</a:t>
            </a:r>
            <a:r>
              <a:rPr lang="en-US" sz="20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 </a:t>
            </a:r>
          </a:p>
          <a:p>
            <a:pPr algn="ctr">
              <a:lnSpc>
                <a:spcPct val="150000"/>
              </a:lnSpc>
            </a:pPr>
            <a:r>
              <a:rPr lang="en-US" sz="20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• </a:t>
            </a:r>
            <a:r>
              <a:rPr lang="en-US" sz="2000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Ayuda</a:t>
            </a:r>
            <a:r>
              <a:rPr lang="en-US" sz="20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al medio </a:t>
            </a:r>
            <a:r>
              <a:rPr lang="en-US" sz="2000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ambiente</a:t>
            </a:r>
            <a:r>
              <a:rPr lang="en-US" sz="20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•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Conoce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tu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vecindario</a:t>
            </a:r>
            <a:endParaRPr lang="en-US" sz="2000" dirty="0">
              <a:solidFill>
                <a:schemeClr val="bg1"/>
              </a:solidFill>
              <a:latin typeface="Brandon Grotesque Light" panose="020B0303020203060202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E6C7FD-163E-487C-844D-B2239E3157BB}"/>
              </a:ext>
            </a:extLst>
          </p:cNvPr>
          <p:cNvSpPr txBox="1"/>
          <p:nvPr/>
        </p:nvSpPr>
        <p:spPr>
          <a:xfrm>
            <a:off x="259358" y="9462715"/>
            <a:ext cx="5458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55F"/>
                </a:solidFill>
                <a:latin typeface="Brandon Grotesque Light" panose="020B0303020203060202" pitchFamily="34" charset="0"/>
              </a:rPr>
              <a:t>www.mnsaferoutestoschool.org</a:t>
            </a:r>
          </a:p>
        </p:txBody>
      </p: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4F8BB978-C0CA-4996-A0C1-9761C8B573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408" y="8644634"/>
            <a:ext cx="1998068" cy="12013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3F241C-85A5-4188-923F-EE5424E4EE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0913">
            <a:off x="363612" y="2977394"/>
            <a:ext cx="841289" cy="9322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8BC738-A619-4A8F-ACAB-48D94A8BD9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822187" y="316213"/>
            <a:ext cx="633972" cy="7025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0AEF5F-1B33-4881-8D8B-13821E1826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547395" y="476692"/>
            <a:ext cx="351091" cy="3890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086CA76-2538-4207-A543-6B656A70A0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2324589" y="2451342"/>
            <a:ext cx="666285" cy="7383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2F002B2-6E2C-4872-8592-D0323A2801D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268212" y="2534704"/>
            <a:ext cx="1049896" cy="11633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AB03292-D853-4376-A5C0-40145FF33C1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241345" y="6680410"/>
            <a:ext cx="826266" cy="9155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CEDDF6C-1636-472B-86C7-17C728506C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4705071" y="8675389"/>
            <a:ext cx="351091" cy="3890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A1F901D-9773-4D73-9CA9-001BCA2640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379921" y="5065176"/>
            <a:ext cx="351091" cy="38904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0336089-0DA8-448C-AEFD-F042A8B85DC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6832123" y="6867334"/>
            <a:ext cx="268088" cy="2970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949D06C-64FE-45F7-BC7D-6A292D0DD26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3001119" y="8349505"/>
            <a:ext cx="268088" cy="29707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564386E-730C-4C26-82DA-A151F3507E0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823218" y="4995952"/>
            <a:ext cx="268088" cy="29707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28F62E8-D362-4F3A-AC3E-42DD64188F7F}"/>
              </a:ext>
            </a:extLst>
          </p:cNvPr>
          <p:cNvSpPr txBox="1"/>
          <p:nvPr/>
        </p:nvSpPr>
        <p:spPr>
          <a:xfrm>
            <a:off x="415075" y="3169459"/>
            <a:ext cx="66363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Brandon Grotesque Bold" panose="020B0803020203060202" pitchFamily="34" charset="0"/>
              </a:rPr>
              <a:t>¡No </a:t>
            </a:r>
            <a:r>
              <a:rPr lang="en-US" sz="5400" dirty="0" err="1">
                <a:solidFill>
                  <a:schemeClr val="bg1"/>
                </a:solidFill>
                <a:latin typeface="Brandon Grotesque Bold" panose="020B0803020203060202" pitchFamily="34" charset="0"/>
              </a:rPr>
              <a:t>hibernes</a:t>
            </a:r>
            <a:r>
              <a:rPr lang="en-US" sz="5400" dirty="0">
                <a:solidFill>
                  <a:schemeClr val="bg1"/>
                </a:solidFill>
                <a:latin typeface="Brandon Grotesque Bold" panose="020B0803020203060202" pitchFamily="34" charset="0"/>
              </a:rPr>
              <a:t>!</a:t>
            </a:r>
          </a:p>
          <a:p>
            <a:pPr algn="ctr"/>
            <a:r>
              <a:rPr lang="en-US" sz="6000" i="1" dirty="0">
                <a:solidFill>
                  <a:schemeClr val="bg1"/>
                </a:solidFill>
                <a:latin typeface="Brandon Grotesque Black" panose="020B0A03020203060202" pitchFamily="34" charset="0"/>
              </a:rPr>
              <a:t>¡</a:t>
            </a:r>
            <a:r>
              <a:rPr lang="en-US" sz="6000" i="1" dirty="0" err="1">
                <a:solidFill>
                  <a:schemeClr val="bg1"/>
                </a:solidFill>
                <a:latin typeface="Brandon Grotesque Black" panose="020B0A03020203060202" pitchFamily="34" charset="0"/>
              </a:rPr>
              <a:t>Participa</a:t>
            </a:r>
            <a:r>
              <a:rPr lang="en-US" sz="6000" i="1" dirty="0">
                <a:solidFill>
                  <a:schemeClr val="bg1"/>
                </a:solidFill>
                <a:latin typeface="Brandon Grotesque Black" panose="020B0A03020203060202" pitchFamily="34" charset="0"/>
              </a:rPr>
              <a:t>!</a:t>
            </a:r>
            <a:endParaRPr lang="en-US" sz="7200" i="1" dirty="0">
              <a:solidFill>
                <a:schemeClr val="bg1"/>
              </a:solidFill>
              <a:latin typeface="Brandon Grotesque Black" panose="020B0A030202030602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751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&#10;&#10;Description automatically generated with low confidence">
            <a:extLst>
              <a:ext uri="{FF2B5EF4-FFF2-40B4-BE49-F238E27FC236}">
                <a16:creationId xmlns:a16="http://schemas.microsoft.com/office/drawing/2014/main" id="{49F88E54-3F98-4127-81CE-1D5F12BE0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24" y="4511602"/>
            <a:ext cx="4710717" cy="20905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0913">
            <a:off x="363612" y="2977394"/>
            <a:ext cx="841289" cy="932239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49681" y="208548"/>
            <a:ext cx="7380654" cy="2710927"/>
          </a:xfrm>
          <a:prstGeom prst="roundRect">
            <a:avLst/>
          </a:prstGeom>
          <a:solidFill>
            <a:srgbClr val="0038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49681" y="4072827"/>
            <a:ext cx="7139157" cy="1949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s-MX" sz="4800" b="1" i="1" baseline="30000" dirty="0">
              <a:solidFill>
                <a:srgbClr val="00386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es-MX" sz="4800" b="1" i="1" baseline="300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¡Sé un caminante de invierno!</a:t>
            </a:r>
            <a:endParaRPr lang="en-US" sz="3600" baseline="30000" dirty="0">
              <a:solidFill>
                <a:srgbClr val="00386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endParaRPr lang="en-US" sz="3200" dirty="0">
              <a:solidFill>
                <a:srgbClr val="3B4D9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endParaRPr lang="en-US" sz="4800" baseline="30000" dirty="0">
              <a:solidFill>
                <a:srgbClr val="3B4D9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4811" y="419184"/>
            <a:ext cx="7324815" cy="21586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55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Día de la caminata invernal </a:t>
            </a:r>
          </a:p>
          <a:p>
            <a:r>
              <a:rPr lang="en-US" sz="4900" b="1" dirty="0">
                <a:solidFill>
                  <a:srgbClr val="78BE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de </a:t>
            </a:r>
            <a:r>
              <a:rPr lang="en-US" sz="4900" b="1" dirty="0" err="1">
                <a:solidFill>
                  <a:srgbClr val="78BE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febrero</a:t>
            </a:r>
            <a:endParaRPr lang="en-US" sz="6200" b="1" dirty="0">
              <a:solidFill>
                <a:srgbClr val="78BE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672441" y="6596003"/>
            <a:ext cx="4636159" cy="29490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¿Por </a:t>
            </a:r>
            <a:r>
              <a:rPr lang="en-US" sz="2800" b="1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qué</a:t>
            </a:r>
            <a:r>
              <a:rPr lang="en-US" sz="2800" b="1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caminar</a:t>
            </a:r>
            <a:r>
              <a:rPr lang="en-US" sz="2800" b="1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Diviértete</a:t>
            </a:r>
            <a:r>
              <a:rPr lang="en-US" sz="28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 </a:t>
            </a:r>
            <a:r>
              <a:rPr lang="en-US" sz="2800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tus</a:t>
            </a:r>
            <a:r>
              <a:rPr lang="en-US" sz="28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amigos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Haz </a:t>
            </a:r>
            <a:r>
              <a:rPr lang="en-US" sz="2800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ejercicio</a:t>
            </a:r>
            <a:endParaRPr lang="en-US" sz="2800" dirty="0">
              <a:solidFill>
                <a:srgbClr val="00386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Gana</a:t>
            </a:r>
            <a:r>
              <a:rPr lang="en-US" sz="28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premios</a:t>
            </a:r>
            <a:endParaRPr lang="en-US" sz="2800" dirty="0">
              <a:solidFill>
                <a:srgbClr val="00386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¡</a:t>
            </a:r>
            <a:r>
              <a:rPr lang="en-US" sz="2800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Diviértete</a:t>
            </a:r>
            <a:r>
              <a:rPr lang="en-US" sz="28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822187" y="316213"/>
            <a:ext cx="633972" cy="7025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547395" y="476692"/>
            <a:ext cx="351091" cy="3890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2375485" y="2550317"/>
            <a:ext cx="666285" cy="7383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5818915" y="2680031"/>
            <a:ext cx="1049896" cy="11633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4871721" y="6611370"/>
            <a:ext cx="826266" cy="91559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3469396" y="9098466"/>
            <a:ext cx="351091" cy="38904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379921" y="5065176"/>
            <a:ext cx="351091" cy="38904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6832123" y="6867334"/>
            <a:ext cx="268088" cy="29707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3843175" y="7921978"/>
            <a:ext cx="268088" cy="29707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823218" y="4995952"/>
            <a:ext cx="268088" cy="297070"/>
          </a:xfrm>
          <a:prstGeom prst="rect">
            <a:avLst/>
          </a:prstGeom>
        </p:spPr>
      </p:pic>
      <p:pic>
        <p:nvPicPr>
          <p:cNvPr id="26" name="Picture 25" descr="Logo&#10;&#10;Description automatically generated with medium confidence">
            <a:extLst>
              <a:ext uri="{FF2B5EF4-FFF2-40B4-BE49-F238E27FC236}">
                <a16:creationId xmlns:a16="http://schemas.microsoft.com/office/drawing/2014/main" id="{DAF6AF80-1333-486E-A635-33D5525C234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408" y="8644634"/>
            <a:ext cx="1998068" cy="12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46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43815" y="8192424"/>
            <a:ext cx="7334829" cy="1623510"/>
          </a:xfrm>
          <a:prstGeom prst="rect">
            <a:avLst/>
          </a:prstGeom>
          <a:noFill/>
          <a:ln w="44450">
            <a:solidFill>
              <a:srgbClr val="008E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3815" y="200248"/>
            <a:ext cx="7334829" cy="7792683"/>
          </a:xfrm>
          <a:prstGeom prst="rect">
            <a:avLst/>
          </a:prstGeom>
          <a:solidFill>
            <a:srgbClr val="00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49682" y="2951824"/>
            <a:ext cx="7077271" cy="3571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¿Cuál es tu plan para ir caminando </a:t>
            </a:r>
            <a:endParaRPr lang="en-US" sz="1600" baseline="30000" dirty="0">
              <a:solidFill>
                <a:srgbClr val="3B4D9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400" b="1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4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la </a:t>
            </a:r>
            <a:r>
              <a:rPr lang="en-US" sz="2400" b="1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escuela</a:t>
            </a:r>
            <a:r>
              <a:rPr lang="en-US" sz="24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  <a:p>
            <a:endParaRPr lang="en-US" sz="4400" baseline="30000" dirty="0">
              <a:solidFill>
                <a:srgbClr val="3B4D9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4000" b="1" dirty="0">
              <a:solidFill>
                <a:srgbClr val="3B4D9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4000" baseline="30000" dirty="0">
              <a:solidFill>
                <a:srgbClr val="3B4D9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8808" y="8370139"/>
            <a:ext cx="4788065" cy="1511029"/>
          </a:xfrm>
        </p:spPr>
        <p:txBody>
          <a:bodyPr>
            <a:normAutofit/>
          </a:bodyPr>
          <a:lstStyle/>
          <a:p>
            <a:pPr algn="l"/>
            <a:r>
              <a:rPr lang="en-US" sz="1600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Para mas </a:t>
            </a:r>
            <a:r>
              <a:rPr lang="en-US" sz="1600" dirty="0" err="1">
                <a:solidFill>
                  <a:srgbClr val="00355F"/>
                </a:solidFill>
                <a:latin typeface="Brandon Grotesque Regular" panose="020B0503020203060202" pitchFamily="34" charset="0"/>
              </a:rPr>
              <a:t>información</a:t>
            </a:r>
            <a:r>
              <a:rPr lang="en-US" sz="1600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, </a:t>
            </a:r>
            <a:r>
              <a:rPr lang="en-US" sz="1600" dirty="0" err="1">
                <a:solidFill>
                  <a:srgbClr val="00355F"/>
                </a:solidFill>
                <a:latin typeface="Brandon Grotesque Regular" panose="020B0503020203060202" pitchFamily="34" charset="0"/>
              </a:rPr>
              <a:t>contacta</a:t>
            </a:r>
            <a:r>
              <a:rPr lang="en-US" sz="1600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 con</a:t>
            </a:r>
            <a:r>
              <a:rPr lang="en-US" sz="16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algn="l"/>
            <a:r>
              <a:rPr lang="en-US" sz="14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[Name]</a:t>
            </a:r>
          </a:p>
          <a:p>
            <a:pPr algn="l"/>
            <a:r>
              <a:rPr lang="en-US" sz="14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[Email]</a:t>
            </a:r>
          </a:p>
          <a:p>
            <a:pPr algn="l"/>
            <a:r>
              <a:rPr lang="en-US" sz="14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[Phone number]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5911" y="388782"/>
            <a:ext cx="7324815" cy="21586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55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Día de la caminata invernal</a:t>
            </a:r>
          </a:p>
          <a:p>
            <a:r>
              <a:rPr lang="en-US" sz="6200" b="1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de </a:t>
            </a:r>
            <a:r>
              <a:rPr lang="en-US" sz="6200" b="1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febrero</a:t>
            </a:r>
            <a:endParaRPr lang="en-US" sz="6200" b="1" dirty="0">
              <a:solidFill>
                <a:srgbClr val="00386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3160">
            <a:off x="4382144" y="7056835"/>
            <a:ext cx="677332" cy="750557"/>
          </a:xfrm>
          <a:prstGeom prst="rect">
            <a:avLst/>
          </a:prstGeom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455628" y="5144902"/>
            <a:ext cx="3132229" cy="2192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¿Por </a:t>
            </a:r>
            <a:r>
              <a:rPr lang="en-US" sz="18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qué</a:t>
            </a:r>
            <a:r>
              <a:rPr lang="en-US" sz="1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caminar</a:t>
            </a:r>
            <a:r>
              <a:rPr lang="en-US" sz="1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Tiempo</a:t>
            </a: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 amigos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Haz </a:t>
            </a:r>
            <a:r>
              <a:rPr lang="en-US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ejercicio</a:t>
            </a: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¡</a:t>
            </a:r>
            <a:r>
              <a:rPr lang="en-US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Juega</a:t>
            </a: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 </a:t>
            </a:r>
            <a:r>
              <a:rPr lang="en-US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nieve</a:t>
            </a: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¡</a:t>
            </a:r>
            <a:r>
              <a:rPr lang="en-US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Diviértete</a:t>
            </a: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02428" y="2681272"/>
            <a:ext cx="6605196" cy="0"/>
          </a:xfrm>
          <a:prstGeom prst="line">
            <a:avLst/>
          </a:prstGeom>
          <a:ln w="53975">
            <a:solidFill>
              <a:srgbClr val="78BE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3160">
            <a:off x="6508193" y="4026954"/>
            <a:ext cx="839565" cy="9303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6575">
            <a:off x="626967" y="3637356"/>
            <a:ext cx="509894" cy="56501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6575">
            <a:off x="2403296" y="7367959"/>
            <a:ext cx="402441" cy="44594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6575">
            <a:off x="347480" y="1282595"/>
            <a:ext cx="509894" cy="56501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6575">
            <a:off x="6077752" y="293447"/>
            <a:ext cx="426969" cy="4731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6575">
            <a:off x="3926606" y="5952583"/>
            <a:ext cx="509894" cy="56501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6575">
            <a:off x="6603700" y="7403433"/>
            <a:ext cx="386840" cy="42866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6575">
            <a:off x="6796604" y="6198230"/>
            <a:ext cx="416567" cy="461602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AF716AF2-F0B5-4B50-9E0A-A1874944BF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318" y="4325791"/>
            <a:ext cx="4797524" cy="2129079"/>
          </a:xfrm>
          <a:prstGeom prst="rect">
            <a:avLst/>
          </a:prstGeom>
        </p:spPr>
      </p:pic>
      <p:pic>
        <p:nvPicPr>
          <p:cNvPr id="28" name="Picture 27" descr="Logo&#10;&#10;Description automatically generated with medium confidence">
            <a:extLst>
              <a:ext uri="{FF2B5EF4-FFF2-40B4-BE49-F238E27FC236}">
                <a16:creationId xmlns:a16="http://schemas.microsoft.com/office/drawing/2014/main" id="{631A2A47-30AB-49E7-80B3-06F2ACFF7B5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093" y="8361730"/>
            <a:ext cx="1998068" cy="12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73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56817B00-FE0F-4AC5-881A-FA99B6B48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90" y="2469665"/>
            <a:ext cx="6947743" cy="3083318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402378" y="7958459"/>
            <a:ext cx="4788065" cy="1665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¿Por </a:t>
            </a:r>
            <a:r>
              <a:rPr lang="en-US" sz="1400" b="1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qué</a:t>
            </a:r>
            <a:r>
              <a:rPr lang="en-US" sz="1400" b="1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b="1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caminar</a:t>
            </a:r>
            <a:r>
              <a:rPr lang="en-US" sz="1400" b="1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Tiempo</a:t>
            </a:r>
            <a:r>
              <a:rPr lang="en-US" sz="16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 amigos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Haz </a:t>
            </a:r>
            <a:r>
              <a:rPr lang="en-US" sz="1600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ejercicio</a:t>
            </a:r>
            <a:endParaRPr lang="en-US" sz="1600" dirty="0">
              <a:solidFill>
                <a:srgbClr val="00386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¡</a:t>
            </a:r>
            <a:r>
              <a:rPr lang="en-US" sz="1600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Juega</a:t>
            </a:r>
            <a:r>
              <a:rPr lang="en-US" sz="16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US" sz="16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 </a:t>
            </a:r>
            <a:r>
              <a:rPr lang="en-US" sz="1600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nieve</a:t>
            </a:r>
            <a:r>
              <a:rPr lang="en-US" sz="16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¡</a:t>
            </a:r>
            <a:r>
              <a:rPr lang="en-US" sz="1600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Diviértete</a:t>
            </a:r>
            <a:r>
              <a:rPr lang="en-US" sz="16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95896" y="5236952"/>
            <a:ext cx="7040085" cy="24779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7400" b="1" i="1" baseline="30000" dirty="0">
                <a:solidFill>
                  <a:srgbClr val="78BE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Día de la caminata invernal es</a:t>
            </a:r>
          </a:p>
          <a:p>
            <a:r>
              <a:rPr lang="en-US" sz="6800" b="1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de </a:t>
            </a:r>
            <a:r>
              <a:rPr lang="en-US" sz="6800" b="1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febrero</a:t>
            </a:r>
            <a:endParaRPr lang="en-US" sz="6800" b="1" dirty="0">
              <a:solidFill>
                <a:srgbClr val="00386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855635" y="2222668"/>
            <a:ext cx="372583" cy="4128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93989">
            <a:off x="6429867" y="7207376"/>
            <a:ext cx="884443" cy="9800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896" y="634315"/>
            <a:ext cx="732481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te pierdas la diversión… </a:t>
            </a:r>
            <a:r>
              <a:rPr lang="en-US" sz="4000" b="1" i="1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¡CAMINA A LA ESCUELA!</a:t>
            </a:r>
            <a:endParaRPr lang="en-US" sz="4800" b="1" i="1" dirty="0">
              <a:solidFill>
                <a:srgbClr val="00386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93989">
            <a:off x="3925024" y="8032162"/>
            <a:ext cx="551442" cy="6110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93989">
            <a:off x="2292559" y="218544"/>
            <a:ext cx="417529" cy="4626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3639938" y="2949213"/>
            <a:ext cx="268088" cy="29707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578161" y="4641338"/>
            <a:ext cx="754108" cy="83563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6688438" y="2889772"/>
            <a:ext cx="516903" cy="57278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5618062" y="153349"/>
            <a:ext cx="422370" cy="46803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4014453" y="4628722"/>
            <a:ext cx="372583" cy="41286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7221861" y="4422180"/>
            <a:ext cx="372583" cy="41286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640615" y="7192924"/>
            <a:ext cx="372583" cy="41286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2303054" y="9664149"/>
            <a:ext cx="268088" cy="297070"/>
          </a:xfrm>
          <a:prstGeom prst="rect">
            <a:avLst/>
          </a:prstGeom>
        </p:spPr>
      </p:pic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5C721AD0-4A47-4FE6-AB7F-68CEDED6CDF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523" y="8665998"/>
            <a:ext cx="1998068" cy="12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65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3468907-a698-479b-8007-358aebef40ae" xsi:nil="true"/>
    <lcf76f155ced4ddcb4097134ff3c332f xmlns="a074c3bc-21a4-4771-acfe-b989cfb31b8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E984B514CA6747BDEB654F428B7275" ma:contentTypeVersion="13" ma:contentTypeDescription="Create a new document." ma:contentTypeScope="" ma:versionID="3f25b890f8382d9baa331876827bdc87">
  <xsd:schema xmlns:xsd="http://www.w3.org/2001/XMLSchema" xmlns:xs="http://www.w3.org/2001/XMLSchema" xmlns:p="http://schemas.microsoft.com/office/2006/metadata/properties" xmlns:ns2="a074c3bc-21a4-4771-acfe-b989cfb31b81" xmlns:ns3="e3468907-a698-479b-8007-358aebef40ae" targetNamespace="http://schemas.microsoft.com/office/2006/metadata/properties" ma:root="true" ma:fieldsID="00f40e6d22e16a6c322a7f2f05b07f26" ns2:_="" ns3:_="">
    <xsd:import namespace="a074c3bc-21a4-4771-acfe-b989cfb31b81"/>
    <xsd:import namespace="e3468907-a698-479b-8007-358aebef40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74c3bc-21a4-4771-acfe-b989cfb31b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19cb8a3-2c43-49ff-bdd4-56a41dc47c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468907-a698-479b-8007-358aebef40a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21fac1c-9310-462a-bf3f-ab978407c081}" ma:internalName="TaxCatchAll" ma:showField="CatchAllData" ma:web="e3468907-a698-479b-8007-358aebef40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46E4D3-D4EB-495C-9EF4-86F63DCC72F3}">
  <ds:schemaRefs>
    <ds:schemaRef ds:uri="http://schemas.microsoft.com/office/2006/metadata/properties"/>
    <ds:schemaRef ds:uri="http://schemas.microsoft.com/office/infopath/2007/PartnerControls"/>
    <ds:schemaRef ds:uri="e3468907-a698-479b-8007-358aebef40ae"/>
    <ds:schemaRef ds:uri="a074c3bc-21a4-4771-acfe-b989cfb31b81"/>
  </ds:schemaRefs>
</ds:datastoreItem>
</file>

<file path=customXml/itemProps2.xml><?xml version="1.0" encoding="utf-8"?>
<ds:datastoreItem xmlns:ds="http://schemas.openxmlformats.org/officeDocument/2006/customXml" ds:itemID="{A1298FB8-2231-47A7-B905-CC46E8B382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AACB8C-C98F-449F-800A-A0F9388B80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74c3bc-21a4-4771-acfe-b989cfb31b81"/>
    <ds:schemaRef ds:uri="e3468907-a698-479b-8007-358aebef40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7045</TotalTime>
  <Words>323</Words>
  <Application>Microsoft Office PowerPoint</Application>
  <PresentationFormat>Custom</PresentationFormat>
  <Paragraphs>56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Brandon Grotesque Black</vt:lpstr>
      <vt:lpstr>Brandon Grotesque Bold</vt:lpstr>
      <vt:lpstr>Brandon Grotesque Light</vt:lpstr>
      <vt:lpstr>Brandon Grotesque Medium</vt:lpstr>
      <vt:lpstr>Brandon Grotesque Regular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School Here</dc:title>
  <dc:creator>Connor Cox</dc:creator>
  <cp:lastModifiedBy>Corbin, Kelly (She/Her/Hers) (DOT)</cp:lastModifiedBy>
  <cp:revision>83</cp:revision>
  <dcterms:created xsi:type="dcterms:W3CDTF">2016-08-26T20:26:34Z</dcterms:created>
  <dcterms:modified xsi:type="dcterms:W3CDTF">2023-10-13T17:06:57Z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0x01010090E984B514CA6747BDEB654F428B7275</vt:lpwstr>
  </property>
</Properties>
</file>