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59" r:id="rId6"/>
    <p:sldId id="263" r:id="rId7"/>
    <p:sldId id="257" r:id="rId8"/>
    <p:sldId id="258" r:id="rId9"/>
    <p:sldId id="256" r:id="rId10"/>
  </p:sldIdLst>
  <p:sldSz cx="7772400" cy="100584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7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tiff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tiff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tif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1.tif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10" Type="http://schemas.openxmlformats.org/officeDocument/2006/relationships/image" Target="../media/image11.tiff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 in the snow&#10;&#10;Description automatically generated with medium confidence">
            <a:extLst>
              <a:ext uri="{FF2B5EF4-FFF2-40B4-BE49-F238E27FC236}">
                <a16:creationId xmlns:a16="http://schemas.microsoft.com/office/drawing/2014/main" id="{20E81EFE-8FEA-4937-BA2B-57BC6A478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5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50C7A-02A9-4655-869D-CABB6FCACE2D}"/>
              </a:ext>
            </a:extLst>
          </p:cNvPr>
          <p:cNvSpPr txBox="1"/>
          <p:nvPr/>
        </p:nvSpPr>
        <p:spPr>
          <a:xfrm>
            <a:off x="-1" y="6485767"/>
            <a:ext cx="7772400" cy="2231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1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so-SO" sz="32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Nagala soo qeyb </a:t>
            </a:r>
            <a:r>
              <a:rPr lang="so-SO" sz="3200" b="1" i="1" strike="noStrike" cap="none" spc="0" baseline="0" dirty="0">
                <a:solidFill>
                  <a:srgbClr val="0C8DA9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Maalinta</a:t>
            </a:r>
            <a:r>
              <a:rPr lang="so-SO" sz="3200" b="1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 </a:t>
            </a:r>
            <a:r>
              <a:rPr lang="so-SO" sz="3200" b="0" i="1" strike="noStrike" cap="none" spc="0" baseline="0" dirty="0">
                <a:solidFill>
                  <a:srgbClr val="008EAA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Lugeynta Xiliga Jiilaalka(Winter)</a:t>
            </a:r>
            <a:r>
              <a:rPr lang="so-SO" sz="3200" b="1" i="1" strike="noStrike" cap="none" spc="0" baseline="0" dirty="0">
                <a:solidFill>
                  <a:srgbClr val="008EAA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 </a:t>
            </a:r>
            <a:r>
              <a:rPr lang="so-SO" sz="32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ee</a:t>
            </a:r>
          </a:p>
          <a:p>
            <a:pPr algn="ctr"/>
            <a:r>
              <a:rPr lang="so-SO" sz="3200" b="1" i="0" strike="noStrike" cap="none" spc="0" baseline="0" dirty="0">
                <a:solidFill>
                  <a:srgbClr val="0C8DA9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[Name of School] </a:t>
            </a:r>
            <a:r>
              <a:rPr lang="so-SO" sz="32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taariikhduna tahay</a:t>
            </a:r>
            <a:r>
              <a:rPr lang="en-US" sz="32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 </a:t>
            </a:r>
            <a:r>
              <a:rPr lang="so-SO" sz="3200" b="1" i="0" strike="noStrike" cap="none" spc="0" baseline="0" dirty="0">
                <a:solidFill>
                  <a:srgbClr val="5CB942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Febaraayo </a:t>
            </a:r>
            <a:r>
              <a:rPr lang="en-US" sz="3200" b="1" i="0" strike="noStrike" cap="none" spc="0" baseline="0" dirty="0">
                <a:solidFill>
                  <a:srgbClr val="5CB942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7</a:t>
            </a:r>
            <a:r>
              <a:rPr lang="so-SO" sz="3200" b="1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!</a:t>
            </a:r>
            <a:endParaRPr lang="en-US" sz="32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4FBD0-7186-4A8D-AE85-C0391AAAFEA4}"/>
              </a:ext>
            </a:extLst>
          </p:cNvPr>
          <p:cNvSpPr txBox="1"/>
          <p:nvPr/>
        </p:nvSpPr>
        <p:spPr>
          <a:xfrm>
            <a:off x="734287" y="8650538"/>
            <a:ext cx="446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1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Wixii macluumaad dheeraada ah, la xiriir: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15E53-AC17-4166-BFC2-C93B9EACC045}"/>
              </a:ext>
            </a:extLst>
          </p:cNvPr>
          <p:cNvSpPr txBox="1"/>
          <p:nvPr/>
        </p:nvSpPr>
        <p:spPr>
          <a:xfrm>
            <a:off x="734287" y="9076326"/>
            <a:ext cx="4502729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1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[Name and role]</a:t>
            </a:r>
          </a:p>
          <a:p>
            <a:r>
              <a:rPr lang="so-SO" sz="1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[Phone number]</a:t>
            </a:r>
          </a:p>
          <a:p>
            <a:r>
              <a:rPr lang="so-SO" sz="1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[E-mail]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83E75-8DA4-4191-9DD0-61541775A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534101"/>
            <a:ext cx="2493818" cy="1499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23A97-5219-4170-9B08-224DD0286B72}"/>
              </a:ext>
            </a:extLst>
          </p:cNvPr>
          <p:cNvSpPr txBox="1"/>
          <p:nvPr/>
        </p:nvSpPr>
        <p:spPr>
          <a:xfrm>
            <a:off x="193962" y="389102"/>
            <a:ext cx="6289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4000" b="0" i="0" strike="noStrike" cap="none" spc="0" baseline="0" dirty="0">
                <a:solidFill>
                  <a:srgbClr val="FFFFF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Samee </a:t>
            </a:r>
            <a:r>
              <a:rPr lang="en-US" sz="4000" b="0" i="0" strike="noStrike" cap="none" spc="0" baseline="0" dirty="0">
                <a:solidFill>
                  <a:srgbClr val="FFFFF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Q</a:t>
            </a:r>
            <a:r>
              <a:rPr lang="so-SO" sz="4000" b="0" i="0" strike="noStrike" cap="none" spc="0" baseline="0" dirty="0">
                <a:solidFill>
                  <a:srgbClr val="FFFFF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araar </a:t>
            </a:r>
            <a:r>
              <a:rPr lang="en-US" sz="4000" dirty="0">
                <a:solidFill>
                  <a:srgbClr val="FFFFFF"/>
                </a:solidFill>
                <a:latin typeface="Brandon Grotesque Medium"/>
                <a:ea typeface="Brandon Grotesque Medium"/>
                <a:cs typeface="Brandon Grotesque Medium"/>
              </a:rPr>
              <a:t>S</a:t>
            </a:r>
            <a:r>
              <a:rPr lang="so-SO" sz="4000" b="0" i="0" strike="noStrike" cap="none" spc="0" baseline="0" dirty="0">
                <a:solidFill>
                  <a:srgbClr val="FFFFF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anadka </a:t>
            </a:r>
            <a:r>
              <a:rPr lang="en-US" sz="4000" dirty="0">
                <a:solidFill>
                  <a:srgbClr val="FFFFFF"/>
                </a:solidFill>
                <a:latin typeface="Brandon Grotesque Medium"/>
                <a:ea typeface="Brandon Grotesque Medium"/>
                <a:cs typeface="Brandon Grotesque Medium"/>
              </a:rPr>
              <a:t>C</a:t>
            </a:r>
            <a:r>
              <a:rPr lang="so-SO" sz="4000" b="0" i="0" strike="noStrike" cap="none" spc="0" baseline="0" dirty="0">
                <a:solidFill>
                  <a:srgbClr val="FFFFF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usub ah oo aad ugu lugeyneysid </a:t>
            </a:r>
          </a:p>
          <a:p>
            <a:r>
              <a:rPr lang="so-SO" sz="4000" b="0" i="0" strike="noStrike" cap="none" spc="0" baseline="0" dirty="0">
                <a:solidFill>
                  <a:srgbClr val="FFFFF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Iskuulka/dugsiga!</a:t>
            </a:r>
            <a:endParaRPr lang="en-US" sz="48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D2244A-D1D6-4C74-84A9-F7187C56C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56991" y="186527"/>
            <a:ext cx="633972" cy="702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4D8619-9031-48D4-9018-819345152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519659" y="992725"/>
            <a:ext cx="1049896" cy="11633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D8240D-ACB9-4263-9472-06B148BDF7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3F195F-D20F-45AB-ABA7-1F8428F96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960690" y="6519610"/>
            <a:ext cx="268088" cy="2970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67E88D-DADE-4B27-9956-9177AFDCDB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7110100" y="433155"/>
            <a:ext cx="351091" cy="3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209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a photo in the snow&#10;&#10;Description automatically generated with medium confidence">
            <a:extLst>
              <a:ext uri="{FF2B5EF4-FFF2-40B4-BE49-F238E27FC236}">
                <a16:creationId xmlns:a16="http://schemas.microsoft.com/office/drawing/2014/main" id="{019C5DE8-A5C4-4AE1-9E6F-6D0980EFC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1" y="-8288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50C7A-02A9-4655-869D-CABB6FCACE2D}"/>
              </a:ext>
            </a:extLst>
          </p:cNvPr>
          <p:cNvSpPr txBox="1"/>
          <p:nvPr/>
        </p:nvSpPr>
        <p:spPr>
          <a:xfrm>
            <a:off x="-20" y="6899563"/>
            <a:ext cx="7772400" cy="1546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05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so-SO" sz="28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Nagala soo qeyb </a:t>
            </a:r>
            <a:r>
              <a:rPr lang="so-SO" sz="2800" b="1" i="1" strike="noStrike" cap="none" spc="0" baseline="0" dirty="0">
                <a:solidFill>
                  <a:srgbClr val="0C8DA9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Maalinta</a:t>
            </a:r>
            <a:r>
              <a:rPr lang="so-SO" sz="2800" b="1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 </a:t>
            </a:r>
            <a:r>
              <a:rPr lang="so-SO" sz="2800" b="0" i="1" strike="noStrike" cap="none" spc="0" baseline="0" dirty="0">
                <a:solidFill>
                  <a:srgbClr val="008EAA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Lugeynta Xiliga Jiilaalka(Winter)</a:t>
            </a:r>
            <a:r>
              <a:rPr lang="so-SO" sz="2800" b="1" i="1" strike="noStrike" cap="none" spc="0" baseline="0" dirty="0">
                <a:solidFill>
                  <a:srgbClr val="008EAA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 </a:t>
            </a:r>
            <a:r>
              <a:rPr lang="so-SO" sz="28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ee</a:t>
            </a:r>
          </a:p>
          <a:p>
            <a:pPr algn="ctr"/>
            <a:r>
              <a:rPr lang="so-SO" sz="2800" b="1" i="0" strike="noStrike" cap="none" spc="0" baseline="0" dirty="0">
                <a:solidFill>
                  <a:srgbClr val="0C8DA9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[Name of School] </a:t>
            </a:r>
            <a:r>
              <a:rPr lang="so-SO" sz="28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taariikh</a:t>
            </a:r>
            <a:r>
              <a:rPr lang="en-US" sz="28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da</a:t>
            </a:r>
            <a:r>
              <a:rPr lang="so-SO" sz="28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 </a:t>
            </a:r>
            <a:r>
              <a:rPr lang="so-SO" sz="2800" b="1" i="0" strike="noStrike" cap="none" spc="0" baseline="0" dirty="0">
                <a:solidFill>
                  <a:srgbClr val="5CB942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Febaraayo </a:t>
            </a:r>
            <a:r>
              <a:rPr lang="en-US" sz="2800" b="1" i="0" strike="noStrike" cap="none" spc="0" baseline="0" dirty="0">
                <a:solidFill>
                  <a:srgbClr val="5CB942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7</a:t>
            </a:r>
            <a:r>
              <a:rPr lang="so-SO" sz="2800" b="1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!</a:t>
            </a:r>
            <a:endParaRPr lang="en-US" sz="28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4FBD0-7186-4A8D-AE85-C0391AAAFEA4}"/>
              </a:ext>
            </a:extLst>
          </p:cNvPr>
          <p:cNvSpPr txBox="1"/>
          <p:nvPr/>
        </p:nvSpPr>
        <p:spPr>
          <a:xfrm>
            <a:off x="734287" y="8673521"/>
            <a:ext cx="496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1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Wixii macluumaad dheeraada ah, la xiriir: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15E53-AC17-4166-BFC2-C93B9EACC045}"/>
              </a:ext>
            </a:extLst>
          </p:cNvPr>
          <p:cNvSpPr txBox="1"/>
          <p:nvPr/>
        </p:nvSpPr>
        <p:spPr>
          <a:xfrm>
            <a:off x="734288" y="9040944"/>
            <a:ext cx="3846578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1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[Name and role]</a:t>
            </a:r>
          </a:p>
          <a:p>
            <a:r>
              <a:rPr lang="so-SO" sz="1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[Phone number]</a:t>
            </a:r>
          </a:p>
          <a:p>
            <a:r>
              <a:rPr lang="so-SO" sz="1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[E-mail]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83E75-8DA4-4191-9DD0-61541775A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534101"/>
            <a:ext cx="2493818" cy="1499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23A97-5219-4170-9B08-224DD0286B72}"/>
              </a:ext>
            </a:extLst>
          </p:cNvPr>
          <p:cNvSpPr txBox="1"/>
          <p:nvPr/>
        </p:nvSpPr>
        <p:spPr>
          <a:xfrm>
            <a:off x="502865" y="40704"/>
            <a:ext cx="66363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o-SO" sz="4400" b="0" i="0" strike="noStrike" cap="none" spc="0" baseline="0" dirty="0">
                <a:solidFill>
                  <a:srgbClr val="FFFFFF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Ha ka maqnaan madadaalada…</a:t>
            </a:r>
          </a:p>
          <a:p>
            <a:pPr algn="ctr"/>
            <a:r>
              <a:rPr lang="so-SO" sz="4800" b="0" i="0" strike="noStrike" cap="none" spc="0" baseline="0" dirty="0">
                <a:solidFill>
                  <a:srgbClr val="FFFFFF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U LUGEEY ISKUULKA!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605836-C431-4A24-AEE0-64402AB1D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D8B524-C8AF-4263-87D2-8273D2AFB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479260-3102-49E9-BBD0-E80FCC0E9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8932" y="447585"/>
            <a:ext cx="351091" cy="3890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430866-13DA-4690-ACDF-113168DEE3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24589" y="2451342"/>
            <a:ext cx="666285" cy="7383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9EBC9A-9314-4145-99CA-8B2B6DC7BD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68212" y="2534704"/>
            <a:ext cx="1049896" cy="11633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5E155B-EF10-4E27-871F-1282ABBCD0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-28642" y="5951278"/>
            <a:ext cx="826266" cy="9155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0A57BF-1559-40E8-828E-26809C025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877971" y="8481330"/>
            <a:ext cx="351091" cy="3890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0059EB-EDAD-42E5-8C63-A360B107A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5E6D6F-1484-4F8E-BF97-D74B8BAD25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26C13B-7A3D-4CFF-AA23-89D8414F3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001119" y="8349505"/>
            <a:ext cx="268088" cy="2970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21F2D5F-56C9-4015-B618-FBC9FA9AF9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401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D12E6F-ABEF-44F5-92FC-C4A848992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"/>
          <a:stretch>
            <a:fillRect/>
          </a:stretch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280F8-7771-40F1-BB2C-CF7AFBDF8543}"/>
              </a:ext>
            </a:extLst>
          </p:cNvPr>
          <p:cNvSpPr txBox="1"/>
          <p:nvPr/>
        </p:nvSpPr>
        <p:spPr>
          <a:xfrm>
            <a:off x="260781" y="8689012"/>
            <a:ext cx="4960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2000" b="0" i="0" strike="noStrike" cap="none" spc="0" baseline="0" dirty="0">
                <a:solidFill>
                  <a:srgbClr val="00355F"/>
                </a:solidFill>
                <a:effectLst/>
                <a:latin typeface="Brandon Grotesque Light"/>
                <a:ea typeface="Brandon Grotesque Light"/>
                <a:cs typeface="Brandon Grotesque Light"/>
              </a:rPr>
              <a:t>Wixii macluumaad dheeraada ah, la xiriir: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5D008-D377-48B9-ABCF-80F7A10E8B28}"/>
              </a:ext>
            </a:extLst>
          </p:cNvPr>
          <p:cNvSpPr txBox="1"/>
          <p:nvPr/>
        </p:nvSpPr>
        <p:spPr>
          <a:xfrm>
            <a:off x="260782" y="9090315"/>
            <a:ext cx="5458626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2000" b="0" i="0" strike="noStrike" cap="none" spc="0" baseline="0" dirty="0">
                <a:solidFill>
                  <a:srgbClr val="00355F"/>
                </a:solidFill>
                <a:effectLst/>
                <a:latin typeface="Brandon Grotesque Light"/>
                <a:ea typeface="Brandon Grotesque Light"/>
                <a:cs typeface="Brandon Grotesque Light"/>
              </a:rPr>
              <a:t>[Name and role] | [Phone number] | [E-mail]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6091F-7F7D-4AEC-9CAB-C60EF6CC94D3}"/>
              </a:ext>
            </a:extLst>
          </p:cNvPr>
          <p:cNvSpPr txBox="1"/>
          <p:nvPr/>
        </p:nvSpPr>
        <p:spPr>
          <a:xfrm>
            <a:off x="85144" y="5526536"/>
            <a:ext cx="7634783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o-SO" sz="2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Nagala soo qeybgal </a:t>
            </a:r>
            <a:r>
              <a:rPr lang="so-SO" sz="2800" b="1" i="1" strike="noStrike" cap="none" spc="0" baseline="0" dirty="0">
                <a:solidFill>
                  <a:srgbClr val="00355F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Maalinta Lugeynta Xiliga Jiilaalka(Winter) </a:t>
            </a:r>
            <a:r>
              <a:rPr lang="so-SO" sz="2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 ee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o-SO" sz="2400" b="1" i="0" strike="noStrike" cap="none" spc="0" baseline="0" dirty="0">
                <a:solidFill>
                  <a:srgbClr val="0C8DA9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[NAME OF SCHOOL] </a:t>
            </a:r>
            <a:r>
              <a:rPr lang="so-SO" sz="24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taariikhduna tahay</a:t>
            </a:r>
            <a:r>
              <a:rPr lang="en-US" sz="24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 </a:t>
            </a:r>
            <a:r>
              <a:rPr lang="so-SO" sz="2400" b="1" i="0" strike="noStrike" cap="none" spc="0" baseline="0" dirty="0">
                <a:solidFill>
                  <a:srgbClr val="7CC542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Febaraayo</a:t>
            </a:r>
            <a:r>
              <a:rPr lang="en-US" sz="2400" b="1" i="0" strike="noStrike" cap="none" spc="0" baseline="0" dirty="0">
                <a:solidFill>
                  <a:srgbClr val="7CC542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 7</a:t>
            </a:r>
            <a:r>
              <a:rPr lang="so-SO" sz="2400" b="1" i="0" strike="noStrike" cap="none" spc="0" baseline="0" dirty="0">
                <a:solidFill>
                  <a:srgbClr val="7CC542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 1deeda</a:t>
            </a:r>
            <a:r>
              <a:rPr lang="so-SO" sz="2400" b="1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!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5932F-FAE1-47D6-9997-306BFA272724}"/>
              </a:ext>
            </a:extLst>
          </p:cNvPr>
          <p:cNvSpPr txBox="1"/>
          <p:nvPr/>
        </p:nvSpPr>
        <p:spPr>
          <a:xfrm>
            <a:off x="1" y="6808106"/>
            <a:ext cx="7772400" cy="1757532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o-SO" sz="2000" b="0" i="0" u="sng" strike="noStrike" cap="none" spc="0" baseline="0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Brandon Grotesque Regular"/>
                <a:ea typeface="Brandon Grotesque Regular"/>
                <a:cs typeface="Brandon Grotesque Regular"/>
              </a:rPr>
              <a:t>Maxay tahay sababta aan maalinta iskuulka ugu bilaabeyno socod/lugeyn?</a:t>
            </a:r>
          </a:p>
          <a:p>
            <a:pPr algn="ctr">
              <a:lnSpc>
                <a:spcPct val="150000"/>
              </a:lnSpc>
            </a:pPr>
            <a:r>
              <a:rPr lang="so-SO" sz="1600" b="0" i="0" strike="noStrike" cap="none" spc="0" baseline="0" dirty="0">
                <a:solidFill>
                  <a:srgbClr val="FFFFFF"/>
                </a:solidFill>
                <a:effectLst/>
                <a:latin typeface="Brandon Grotesque Light"/>
                <a:ea typeface="Brandon Grotesque Light"/>
                <a:cs typeface="Brandon Grotesque Light"/>
              </a:rPr>
              <a:t>Waa MADADAALO! • Waqti dheeraad ah oo aad siineyso saaxiibada iyo qoyska • Maskaxdaada oo aad ka shaqeysiiso</a:t>
            </a:r>
            <a:r>
              <a:rPr lang="en-US" sz="1600" b="0" i="0" strike="noStrike" cap="none" spc="0" baseline="0" dirty="0">
                <a:solidFill>
                  <a:srgbClr val="FFFFFF"/>
                </a:solidFill>
                <a:effectLst/>
                <a:latin typeface="Brandon Grotesque Light"/>
                <a:ea typeface="Brandon Grotesque Light"/>
                <a:cs typeface="Brandon Grotesque Light"/>
              </a:rPr>
              <a:t>  </a:t>
            </a:r>
            <a:r>
              <a:rPr lang="so-SO" sz="1600" b="0" i="0" strike="noStrike" cap="none" spc="0" baseline="0" dirty="0">
                <a:solidFill>
                  <a:srgbClr val="FFFFFF"/>
                </a:solidFill>
                <a:effectLst/>
                <a:latin typeface="Brandon Grotesque Light"/>
                <a:ea typeface="Brandon Grotesque Light"/>
                <a:cs typeface="Brandon Grotesque Light"/>
              </a:rPr>
              <a:t>• Caawi deegaanka • Baro xafadaada/deriskaag</a:t>
            </a:r>
            <a:r>
              <a:rPr lang="so-SO" b="0" i="0" strike="noStrike" cap="none" spc="0" baseline="0" dirty="0">
                <a:solidFill>
                  <a:srgbClr val="FFFFFF"/>
                </a:solidFill>
                <a:effectLst/>
                <a:latin typeface="Brandon Grotesque Light"/>
                <a:ea typeface="Brandon Grotesque Light"/>
                <a:cs typeface="Brandon Grotesque Light"/>
              </a:rPr>
              <a:t>a</a:t>
            </a:r>
            <a:endParaRPr lang="en-US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6C7FD-163E-487C-844D-B2239E3157BB}"/>
              </a:ext>
            </a:extLst>
          </p:cNvPr>
          <p:cNvSpPr txBox="1"/>
          <p:nvPr/>
        </p:nvSpPr>
        <p:spPr>
          <a:xfrm>
            <a:off x="259358" y="9462715"/>
            <a:ext cx="5458626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2000" b="0" i="0" strike="noStrike" cap="none" spc="0" baseline="0">
                <a:solidFill>
                  <a:srgbClr val="00355F"/>
                </a:solidFill>
                <a:effectLst/>
                <a:latin typeface="Brandon Grotesque Light"/>
                <a:ea typeface="Brandon Grotesque Light"/>
                <a:cs typeface="Brandon Grotesque Light"/>
              </a:rPr>
              <a:t>www.mnsaferoutestoschool.org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4F8BB978-C0CA-4996-A0C1-9761C8B57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8" y="8644634"/>
            <a:ext cx="1998068" cy="1201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3F241C-85A5-4188-923F-EE5424E4E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8BC738-A619-4A8F-ACAB-48D94A8BD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0AEF5F-1B33-4881-8D8B-13821E1826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47395" y="476692"/>
            <a:ext cx="351091" cy="3890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86CA76-2538-4207-A543-6B656A70A0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819887" y="2248299"/>
            <a:ext cx="666285" cy="738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F002B2-6E2C-4872-8592-D0323A2801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68212" y="2534704"/>
            <a:ext cx="1049896" cy="1163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B03292-D853-4376-A5C0-40145FF33C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1410" y="4617361"/>
            <a:ext cx="625690" cy="6933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EDDF6C-1636-472B-86C7-17C728506C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7262958" y="7435627"/>
            <a:ext cx="351091" cy="3890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1F901D-9773-4D73-9CA9-001BCA2640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336089-0DA8-448C-AEFD-F042A8B85D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7115285" y="7036899"/>
            <a:ext cx="268088" cy="297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49D06C-64FE-45F7-BC7D-6A292D0DD2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155120" y="7582809"/>
            <a:ext cx="268088" cy="29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64386E-730C-4C26-82DA-A151F3507E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216021" y="6963380"/>
            <a:ext cx="268088" cy="2970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8F62E8-D362-4F3A-AC3E-42DD64188F7F}"/>
              </a:ext>
            </a:extLst>
          </p:cNvPr>
          <p:cNvSpPr txBox="1"/>
          <p:nvPr/>
        </p:nvSpPr>
        <p:spPr>
          <a:xfrm>
            <a:off x="415075" y="2977550"/>
            <a:ext cx="6636308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o-SO" sz="5400" b="0" i="0" strike="noStrike" cap="none" spc="0" baseline="0" dirty="0">
                <a:solidFill>
                  <a:srgbClr val="FFFFFF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Ha seexan!</a:t>
            </a:r>
          </a:p>
          <a:p>
            <a:pPr algn="ctr"/>
            <a:r>
              <a:rPr lang="so-SO" sz="6000" b="0" i="0" strike="noStrike" cap="none" spc="0" baseline="0" dirty="0">
                <a:solidFill>
                  <a:srgbClr val="FFFFFF"/>
                </a:solidFill>
                <a:effectLst/>
                <a:latin typeface="Brandon Grotesque Black"/>
                <a:ea typeface="Brandon Grotesque Black"/>
                <a:cs typeface="Brandon Grotesque Black"/>
              </a:rPr>
              <a:t>Ka qaybqaado!</a:t>
            </a:r>
            <a:endParaRPr lang="en-US" sz="7200" i="1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512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49F88E54-3F98-4127-81CE-1D5F12BE0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4" y="4511602"/>
            <a:ext cx="4710717" cy="2090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9681" y="208548"/>
            <a:ext cx="7380654" cy="2710927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Subtitle 2"/>
          <p:cNvSpPr txBox="1"/>
          <p:nvPr/>
        </p:nvSpPr>
        <p:spPr>
          <a:xfrm>
            <a:off x="116221" y="3839367"/>
            <a:ext cx="7139157" cy="1949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o-SO" sz="6600" b="1" i="1" strike="noStrike" cap="none" spc="0" baseline="3000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Noqo mid lugeeya jiilaalka(winter)!</a:t>
            </a:r>
            <a:endParaRPr lang="en-US" sz="66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4800" baseline="30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44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44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25911" y="419184"/>
            <a:ext cx="7324815" cy="215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o-SO" sz="6500" b="1" i="0" strike="noStrike" cap="none" spc="0" baseline="30000" dirty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Maalinta u Lugeynta Iskuulka ee Xiliga </a:t>
            </a:r>
            <a:r>
              <a:rPr lang="so-SO" sz="7200" b="1" i="0" strike="noStrike" cap="none" spc="0" baseline="30000" dirty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Jiilaalka(Winter)</a:t>
            </a:r>
          </a:p>
          <a:p>
            <a:r>
              <a:rPr lang="so-SO" sz="6600" b="1" i="0" strike="noStrike" cap="none" spc="0" baseline="0" dirty="0">
                <a:solidFill>
                  <a:srgbClr val="78BE21"/>
                </a:solidFill>
                <a:effectLst/>
                <a:latin typeface="Verdana"/>
                <a:ea typeface="Verdana"/>
                <a:cs typeface="Verdana"/>
              </a:rPr>
              <a:t>Febaraayo </a:t>
            </a:r>
            <a:r>
              <a:rPr lang="en-US" sz="6600" b="1" i="0" strike="noStrike" cap="none" spc="0" baseline="0" dirty="0">
                <a:solidFill>
                  <a:srgbClr val="78BE21"/>
                </a:solidFill>
                <a:effectLst/>
                <a:latin typeface="Verdana"/>
                <a:ea typeface="Verdana"/>
                <a:cs typeface="Verdana"/>
              </a:rPr>
              <a:t>7</a:t>
            </a:r>
            <a:endParaRPr lang="so-SO" sz="6600" b="1" i="0" strike="noStrike" cap="none" spc="0" baseline="0" dirty="0">
              <a:solidFill>
                <a:srgbClr val="78BE21"/>
              </a:solidFill>
              <a:effectLst/>
              <a:latin typeface="Verdana"/>
              <a:ea typeface="Verdana"/>
              <a:cs typeface="Verdana"/>
            </a:endParaRPr>
          </a:p>
        </p:txBody>
      </p:sp>
      <p:sp>
        <p:nvSpPr>
          <p:cNvPr id="14" name="Subtitle 2"/>
          <p:cNvSpPr txBox="1"/>
          <p:nvPr/>
        </p:nvSpPr>
        <p:spPr>
          <a:xfrm>
            <a:off x="672441" y="6596004"/>
            <a:ext cx="5185186" cy="2949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2800" b="1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Maxaan u legeynayaa?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28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Madadaalo la qaado saaxiibadaa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28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Jimicsi samee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28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Ku guulayso abaalmarin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28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Madadaalo qaado!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47395" y="476692"/>
            <a:ext cx="351091" cy="3890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75485" y="2550317"/>
            <a:ext cx="666285" cy="7383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818915" y="2680031"/>
            <a:ext cx="1049896" cy="11633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569561" y="6596413"/>
            <a:ext cx="826266" cy="9155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617262" y="9098466"/>
            <a:ext cx="351091" cy="3890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759265" y="7921976"/>
            <a:ext cx="268088" cy="2970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DAF6AF80-1333-486E-A635-33D5525C23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8" y="8644634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465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15" y="8192424"/>
            <a:ext cx="7334829" cy="1623510"/>
          </a:xfrm>
          <a:prstGeom prst="rect">
            <a:avLst/>
          </a:prstGeom>
          <a:noFill/>
          <a:ln w="44450">
            <a:solidFill>
              <a:srgbClr val="008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15" y="200248"/>
            <a:ext cx="7334829" cy="7792683"/>
          </a:xfrm>
          <a:prstGeom prst="rect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/>
          <p:nvPr/>
        </p:nvSpPr>
        <p:spPr>
          <a:xfrm>
            <a:off x="349682" y="2951824"/>
            <a:ext cx="7077271" cy="357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o-SO" sz="3600" b="1" i="0" strike="noStrike" cap="none" spc="0" baseline="0" dirty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Muxuu yahay qorshahaaga u lugeynta</a:t>
            </a:r>
            <a:endParaRPr lang="en-US" sz="36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o-SO" sz="3600" b="1" i="1" strike="noStrike" cap="none" spc="0" baseline="0" dirty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Iskuulka/Dugsiga?</a:t>
            </a:r>
          </a:p>
          <a:p>
            <a:endParaRPr lang="en-US" sz="54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800" b="1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8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808" y="8370139"/>
            <a:ext cx="4788065" cy="1511029"/>
          </a:xfrm>
        </p:spPr>
        <p:txBody>
          <a:bodyPr>
            <a:normAutofit/>
          </a:bodyPr>
          <a:lstStyle/>
          <a:p>
            <a:pPr algn="l"/>
            <a:r>
              <a:rPr lang="so-SO" sz="1600" b="0" i="0" strike="noStrike" cap="none" spc="0" baseline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Wixii macluumaad dheeraada ah, la xiriir:</a:t>
            </a:r>
          </a:p>
          <a:p>
            <a:pPr algn="l"/>
            <a:r>
              <a:rPr lang="so-SO" sz="1400" b="0" i="0" strike="noStrike" cap="none" spc="0" baseline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[Name]</a:t>
            </a:r>
          </a:p>
          <a:p>
            <a:pPr algn="l"/>
            <a:r>
              <a:rPr lang="so-SO" sz="1400" b="0" i="0" strike="noStrike" cap="none" spc="0" baseline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[Email]</a:t>
            </a:r>
          </a:p>
          <a:p>
            <a:pPr algn="l"/>
            <a:r>
              <a:rPr lang="so-SO" sz="1400" b="0" i="0" strike="noStrike" cap="none" spc="0" baseline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[Phone number]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225911" y="388782"/>
            <a:ext cx="7324815" cy="215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o-SO" sz="7200" b="1" i="0" strike="noStrike" cap="none" spc="0" baseline="30000" dirty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Maalinta u Lugeynta Iskuulka ee Xiliga Jiilaalka(Winter)</a:t>
            </a:r>
          </a:p>
          <a:p>
            <a:r>
              <a:rPr lang="so-SO" sz="6600" b="1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Febaraayo </a:t>
            </a:r>
            <a:r>
              <a:rPr lang="en-US" sz="6600" b="1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7</a:t>
            </a:r>
            <a:endParaRPr lang="so-SO" sz="6600" b="1" i="0" strike="noStrike" cap="none" spc="0" baseline="0" dirty="0">
              <a:solidFill>
                <a:srgbClr val="003865"/>
              </a:solidFill>
              <a:effectLst/>
              <a:latin typeface="Verdana"/>
              <a:ea typeface="Verdana"/>
              <a:cs typeface="Verdan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60">
            <a:off x="4382144" y="7056835"/>
            <a:ext cx="677332" cy="750557"/>
          </a:xfrm>
          <a:prstGeom prst="rect">
            <a:avLst/>
          </a:prstGeom>
        </p:spPr>
      </p:pic>
      <p:sp>
        <p:nvSpPr>
          <p:cNvPr id="14" name="Subtitle 2"/>
          <p:cNvSpPr txBox="1"/>
          <p:nvPr/>
        </p:nvSpPr>
        <p:spPr>
          <a:xfrm>
            <a:off x="455628" y="5144902"/>
            <a:ext cx="3132229" cy="2192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1800" b="1" i="0" strike="noStrike" cap="none" spc="0" baseline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Maxaan u legeynayaa?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2000" b="0" i="0" strike="noStrike" cap="none" spc="0" baseline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Waqi la qaado saaxiibada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2000" b="0" i="0" strike="noStrike" cap="none" spc="0" baseline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Jimicsi samee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2000" b="0" i="0" strike="noStrike" cap="none" spc="0" baseline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Barafka ku ciyaar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2000" b="0" i="0" strike="noStrike" cap="none" spc="0" baseline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Madadaalo qaado!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428" y="2681272"/>
            <a:ext cx="6605196" cy="0"/>
          </a:xfrm>
          <a:prstGeom prst="line">
            <a:avLst/>
          </a:prstGeom>
          <a:ln w="53975">
            <a:solidFill>
              <a:srgbClr val="78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60">
            <a:off x="6508193" y="4026954"/>
            <a:ext cx="839565" cy="9303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6">
            <a:off x="626967" y="3637356"/>
            <a:ext cx="509894" cy="5650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6">
            <a:off x="2403296" y="7367959"/>
            <a:ext cx="402441" cy="445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6">
            <a:off x="347480" y="1282595"/>
            <a:ext cx="509894" cy="565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6">
            <a:off x="6077752" y="293447"/>
            <a:ext cx="426969" cy="4731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6">
            <a:off x="3926606" y="5952583"/>
            <a:ext cx="509894" cy="5650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6">
            <a:off x="6603700" y="7403433"/>
            <a:ext cx="386840" cy="4286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6">
            <a:off x="6796604" y="6198230"/>
            <a:ext cx="416567" cy="46160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F716AF2-F0B5-4B50-9E0A-A1874944BF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18" y="4497732"/>
            <a:ext cx="4797524" cy="2129079"/>
          </a:xfrm>
          <a:prstGeom prst="rect">
            <a:avLst/>
          </a:prstGeom>
        </p:spPr>
      </p:pic>
      <p:pic>
        <p:nvPicPr>
          <p:cNvPr id="28" name="Picture 27" descr="Logo&#10;&#10;Description automatically generated with medium confidence">
            <a:extLst>
              <a:ext uri="{FF2B5EF4-FFF2-40B4-BE49-F238E27FC236}">
                <a16:creationId xmlns:a16="http://schemas.microsoft.com/office/drawing/2014/main" id="{631A2A47-30AB-49E7-80B3-06F2ACFF7B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93" y="8361730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39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56817B00-FE0F-4AC5-881A-FA99B6B4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0" y="2617949"/>
            <a:ext cx="6947743" cy="3083318"/>
          </a:xfrm>
          <a:prstGeom prst="rect">
            <a:avLst/>
          </a:prstGeom>
        </p:spPr>
      </p:pic>
      <p:sp>
        <p:nvSpPr>
          <p:cNvPr id="19" name="Subtitle 2"/>
          <p:cNvSpPr txBox="1"/>
          <p:nvPr/>
        </p:nvSpPr>
        <p:spPr>
          <a:xfrm>
            <a:off x="402378" y="7958459"/>
            <a:ext cx="4788065" cy="166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1400" b="1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Maxaan u legeynayaa?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16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Waqi la qaado saaxiibada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16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Jimicsi samee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16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Barafka ku ciyaar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16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Madadaalo qaado!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295896" y="5236952"/>
            <a:ext cx="7040085" cy="2477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o-SO" sz="7200" b="1" i="1" strike="noStrike" cap="none" spc="0" baseline="30000" dirty="0">
                <a:solidFill>
                  <a:srgbClr val="78BE21"/>
                </a:solidFill>
                <a:effectLst/>
                <a:latin typeface="Verdana"/>
                <a:ea typeface="Verdana"/>
                <a:cs typeface="Verdana"/>
              </a:rPr>
              <a:t>Maalinta Lugeynta Xiliga Jiilaalka(Winter)</a:t>
            </a:r>
          </a:p>
          <a:p>
            <a:r>
              <a:rPr lang="so-SO" sz="6600" b="1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Febaraayo </a:t>
            </a:r>
            <a:r>
              <a:rPr lang="en-US" sz="6600" b="1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7</a:t>
            </a:r>
            <a:endParaRPr lang="en-US" sz="6800" b="1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610827" y="1601024"/>
            <a:ext cx="372583" cy="412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6429867" y="7207376"/>
            <a:ext cx="884443" cy="980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777" y="587106"/>
            <a:ext cx="732481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o-SO" sz="40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Ha ka maqnaan madadaalada…</a:t>
            </a:r>
          </a:p>
          <a:p>
            <a:r>
              <a:rPr lang="so-SO" sz="5400" b="1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U lugeynta iskuulka!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3925024" y="8032162"/>
            <a:ext cx="551442" cy="611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2292559" y="218544"/>
            <a:ext cx="417529" cy="4626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4883394" y="2538582"/>
            <a:ext cx="268088" cy="2970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78161" y="4641338"/>
            <a:ext cx="754108" cy="8356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688438" y="2889772"/>
            <a:ext cx="516903" cy="5727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618062" y="153349"/>
            <a:ext cx="422370" cy="4680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4014453" y="4628722"/>
            <a:ext cx="372583" cy="4128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7221861" y="4422180"/>
            <a:ext cx="372583" cy="4128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40615" y="7192924"/>
            <a:ext cx="372583" cy="4128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2303054" y="9664149"/>
            <a:ext cx="268088" cy="297070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C721AD0-4A47-4FE6-AB7F-68CEDED6CD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23" y="8665998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6592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3" ma:contentTypeDescription="Create a new document." ma:contentTypeScope="" ma:versionID="3f25b890f8382d9baa331876827bdc87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00f40e6d22e16a6c322a7f2f05b07f26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9C1E6C-B570-4584-AEF3-94D9A29B3FFE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</ds:schemaRefs>
</ds:datastoreItem>
</file>

<file path=customXml/itemProps2.xml><?xml version="1.0" encoding="utf-8"?>
<ds:datastoreItem xmlns:ds="http://schemas.openxmlformats.org/officeDocument/2006/customXml" ds:itemID="{004580D3-79F3-4CEC-9F33-A68A28B622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C88350-DDF3-48D8-A23E-DBBC6E7818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7020</TotalTime>
  <Words>325</Words>
  <Application>Microsoft Office PowerPoint</Application>
  <PresentationFormat>Custom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Brandon Grotesque Black</vt:lpstr>
      <vt:lpstr>Brandon Grotesque Bold</vt:lpstr>
      <vt:lpstr>Brandon Grotesque Light</vt:lpstr>
      <vt:lpstr>Brandon Grotesque Medium</vt:lpstr>
      <vt:lpstr>Brandon Grotesque Regular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85</cp:revision>
  <dcterms:created xsi:type="dcterms:W3CDTF">2016-08-26T20:26:34Z</dcterms:created>
  <dcterms:modified xsi:type="dcterms:W3CDTF">2023-10-13T17:03:12Z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