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59" r:id="rId6"/>
    <p:sldId id="263" r:id="rId7"/>
    <p:sldId id="257" r:id="rId8"/>
    <p:sldId id="258" r:id="rId9"/>
    <p:sldId id="256" r:id="rId10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AA"/>
    <a:srgbClr val="003865"/>
    <a:srgbClr val="78BE21"/>
    <a:srgbClr val="00ADEB"/>
    <a:srgbClr val="A5C339"/>
    <a:srgbClr val="3B4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7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10/13/2023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tiff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tiff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11.tiff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1.tiff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6.png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10" Type="http://schemas.openxmlformats.org/officeDocument/2006/relationships/image" Target="../media/image11.tiff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 in the snow&#10;&#10;Description automatically generated with medium confidence">
            <a:extLst>
              <a:ext uri="{FF2B5EF4-FFF2-40B4-BE49-F238E27FC236}">
                <a16:creationId xmlns:a16="http://schemas.microsoft.com/office/drawing/2014/main" id="{20E81EFE-8FEA-4937-BA2B-57BC6A4787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5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50C7A-02A9-4655-869D-CABB6FCACE2D}"/>
              </a:ext>
            </a:extLst>
          </p:cNvPr>
          <p:cNvSpPr txBox="1"/>
          <p:nvPr/>
        </p:nvSpPr>
        <p:spPr>
          <a:xfrm>
            <a:off x="-20" y="7148950"/>
            <a:ext cx="77724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Join us for </a:t>
            </a:r>
            <a:r>
              <a:rPr lang="en-US" sz="3600" i="1" dirty="0">
                <a:solidFill>
                  <a:srgbClr val="008EAA"/>
                </a:solidFill>
                <a:latin typeface="Brandon Grotesque Bold" panose="020B0803020203060202" pitchFamily="34" charset="0"/>
              </a:rPr>
              <a:t>Winter Walk</a:t>
            </a:r>
            <a:r>
              <a:rPr lang="en-US" sz="3600" b="1" i="1" dirty="0">
                <a:solidFill>
                  <a:srgbClr val="008EAA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3600" b="1" i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Day</a:t>
            </a:r>
            <a:r>
              <a:rPr lang="en-US" sz="36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at</a:t>
            </a:r>
          </a:p>
          <a:p>
            <a:pPr algn="ctr"/>
            <a:r>
              <a:rPr lang="en-US" sz="36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[Name of School] </a:t>
            </a:r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on</a:t>
            </a:r>
            <a:r>
              <a:rPr lang="en-US" sz="36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6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February 7th</a:t>
            </a:r>
            <a:r>
              <a:rPr lang="en-US" sz="36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!</a:t>
            </a:r>
            <a:endParaRPr lang="en-US" sz="36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4FBD0-7186-4A8D-AE85-C0391AAAFEA4}"/>
              </a:ext>
            </a:extLst>
          </p:cNvPr>
          <p:cNvSpPr txBox="1"/>
          <p:nvPr/>
        </p:nvSpPr>
        <p:spPr>
          <a:xfrm>
            <a:off x="734288" y="8631083"/>
            <a:ext cx="35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For more information, contact: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15E53-AC17-4166-BFC2-C93B9EACC045}"/>
              </a:ext>
            </a:extLst>
          </p:cNvPr>
          <p:cNvSpPr txBox="1"/>
          <p:nvPr/>
        </p:nvSpPr>
        <p:spPr>
          <a:xfrm>
            <a:off x="734288" y="8979051"/>
            <a:ext cx="384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83E75-8DA4-4191-9DD0-61541775A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534101"/>
            <a:ext cx="2493818" cy="1499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23A97-5219-4170-9B08-224DD0286B72}"/>
              </a:ext>
            </a:extLst>
          </p:cNvPr>
          <p:cNvSpPr txBox="1"/>
          <p:nvPr/>
        </p:nvSpPr>
        <p:spPr>
          <a:xfrm>
            <a:off x="583319" y="283824"/>
            <a:ext cx="6289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Make a New Year’s resolution to walk to </a:t>
            </a:r>
          </a:p>
          <a:p>
            <a:r>
              <a:rPr lang="en-US" sz="4800" dirty="0">
                <a:solidFill>
                  <a:schemeClr val="bg1"/>
                </a:solidFill>
                <a:latin typeface="Brandon Grotesque Medium" panose="020B0603020203060202" pitchFamily="34" charset="0"/>
              </a:rPr>
              <a:t>school!</a:t>
            </a:r>
            <a:endParaRPr lang="en-US" sz="6000" dirty="0">
              <a:solidFill>
                <a:schemeClr val="bg1"/>
              </a:solidFill>
              <a:latin typeface="Brandon Grotesque Medium" panose="020B0603020203060202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D2244A-D1D6-4C74-84A9-F7187C56CA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56991" y="186527"/>
            <a:ext cx="633972" cy="7025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4D8619-9031-48D4-9018-8193451528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519659" y="992725"/>
            <a:ext cx="1049896" cy="11633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FD8240D-ACB9-4263-9472-06B148BDF7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3F195F-D20F-45AB-ABA7-1F8428F961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67E88D-DADE-4B27-9956-9177AFDCDB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7110100" y="433155"/>
            <a:ext cx="351091" cy="38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2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osing for a photo in the snow&#10;&#10;Description automatically generated with medium confidence">
            <a:extLst>
              <a:ext uri="{FF2B5EF4-FFF2-40B4-BE49-F238E27FC236}">
                <a16:creationId xmlns:a16="http://schemas.microsoft.com/office/drawing/2014/main" id="{019C5DE8-A5C4-4AE1-9E6F-6D0980EFC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1" y="-8288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D50C7A-02A9-4655-869D-CABB6FCACE2D}"/>
              </a:ext>
            </a:extLst>
          </p:cNvPr>
          <p:cNvSpPr txBox="1"/>
          <p:nvPr/>
        </p:nvSpPr>
        <p:spPr>
          <a:xfrm>
            <a:off x="-20" y="6899563"/>
            <a:ext cx="77724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  <a:p>
            <a:pPr algn="ctr"/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Join us for </a:t>
            </a:r>
            <a:r>
              <a:rPr lang="en-US" sz="3600" i="1" dirty="0">
                <a:solidFill>
                  <a:srgbClr val="008EAA"/>
                </a:solidFill>
                <a:latin typeface="Brandon Grotesque Bold" panose="020B0803020203060202" pitchFamily="34" charset="0"/>
              </a:rPr>
              <a:t>Winter Walk</a:t>
            </a:r>
            <a:r>
              <a:rPr lang="en-US" sz="3600" b="1" i="1" dirty="0">
                <a:solidFill>
                  <a:srgbClr val="008EAA"/>
                </a:solidFill>
                <a:latin typeface="Brandon Grotesque Bold" panose="020B0803020203060202" pitchFamily="34" charset="0"/>
              </a:rPr>
              <a:t> </a:t>
            </a:r>
            <a:r>
              <a:rPr lang="en-US" sz="3600" b="1" i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Day</a:t>
            </a:r>
            <a:r>
              <a:rPr lang="en-US" sz="36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at</a:t>
            </a:r>
          </a:p>
          <a:p>
            <a:pPr algn="ctr"/>
            <a:r>
              <a:rPr lang="en-US" sz="36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[Name of School] </a:t>
            </a:r>
            <a:r>
              <a:rPr lang="en-US" sz="36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on</a:t>
            </a:r>
            <a:r>
              <a:rPr lang="en-US" sz="36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36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February 7th</a:t>
            </a:r>
            <a:r>
              <a:rPr lang="en-US" sz="36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!</a:t>
            </a:r>
            <a:endParaRPr lang="en-US" sz="36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94FBD0-7186-4A8D-AE85-C0391AAAFEA4}"/>
              </a:ext>
            </a:extLst>
          </p:cNvPr>
          <p:cNvSpPr txBox="1"/>
          <p:nvPr/>
        </p:nvSpPr>
        <p:spPr>
          <a:xfrm>
            <a:off x="734288" y="8381696"/>
            <a:ext cx="3539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For more information, contact: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715E53-AC17-4166-BFC2-C93B9EACC045}"/>
              </a:ext>
            </a:extLst>
          </p:cNvPr>
          <p:cNvSpPr txBox="1"/>
          <p:nvPr/>
        </p:nvSpPr>
        <p:spPr>
          <a:xfrm>
            <a:off x="734288" y="8729664"/>
            <a:ext cx="3846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83E75-8DA4-4191-9DD0-61541775AB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534101"/>
            <a:ext cx="2493818" cy="1499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523A97-5219-4170-9B08-224DD0286B72}"/>
              </a:ext>
            </a:extLst>
          </p:cNvPr>
          <p:cNvSpPr txBox="1"/>
          <p:nvPr/>
        </p:nvSpPr>
        <p:spPr>
          <a:xfrm>
            <a:off x="551195" y="507153"/>
            <a:ext cx="66363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Don’t miss out on the fun…</a:t>
            </a:r>
          </a:p>
          <a:p>
            <a:pPr algn="ctr"/>
            <a:r>
              <a:rPr lang="en-US" sz="5400" i="1" dirty="0">
                <a:solidFill>
                  <a:schemeClr val="bg1"/>
                </a:solidFill>
                <a:latin typeface="Brandon Grotesque Bold" panose="020B0803020203060202" pitchFamily="34" charset="0"/>
              </a:rPr>
              <a:t>WALK TO SCHOOL!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1605836-C431-4A24-AEE0-64402AB1D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D8B524-C8AF-4263-87D2-8273D2AFBB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6479260-3102-49E9-BBD0-E80FCC0E9E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8932" y="447585"/>
            <a:ext cx="351091" cy="3890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430866-13DA-4690-ACDF-113168DEE3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24589" y="2451342"/>
            <a:ext cx="666285" cy="7383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9EBC9A-9314-4145-99CA-8B2B6DC7BD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68212" y="2534704"/>
            <a:ext cx="1049896" cy="116339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5E155B-EF10-4E27-871F-1282ABBCD0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41345" y="6680410"/>
            <a:ext cx="826266" cy="9155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0A57BF-1559-40E8-828E-26809C0250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05071" y="8675389"/>
            <a:ext cx="351091" cy="38904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0059EB-EDAD-42E5-8C63-A360B107A06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5E6D6F-1484-4F8E-BF97-D74B8BAD25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526C13B-7A3D-4CFF-AA23-89D8414F3E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001119" y="8349505"/>
            <a:ext cx="268088" cy="29707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21F2D5F-56C9-4015-B618-FBC9FA9AF9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4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D12E6F-ABEF-44F5-92FC-C4A848992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8"/>
          <a:stretch/>
        </p:blipFill>
        <p:spPr>
          <a:xfrm>
            <a:off x="20" y="10"/>
            <a:ext cx="7772380" cy="10058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E280F8-7771-40F1-BB2C-CF7AFBDF8543}"/>
              </a:ext>
            </a:extLst>
          </p:cNvPr>
          <p:cNvSpPr txBox="1"/>
          <p:nvPr/>
        </p:nvSpPr>
        <p:spPr>
          <a:xfrm>
            <a:off x="260782" y="8689012"/>
            <a:ext cx="3539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For more information, contact: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B5D008-D377-48B9-ABCF-80F7A10E8B28}"/>
              </a:ext>
            </a:extLst>
          </p:cNvPr>
          <p:cNvSpPr txBox="1"/>
          <p:nvPr/>
        </p:nvSpPr>
        <p:spPr>
          <a:xfrm>
            <a:off x="260782" y="9090315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[Name and role] | [Phone number] | [E-mail]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D6091F-7F7D-4AEC-9CAB-C60EF6CC94D3}"/>
              </a:ext>
            </a:extLst>
          </p:cNvPr>
          <p:cNvSpPr txBox="1"/>
          <p:nvPr/>
        </p:nvSpPr>
        <p:spPr>
          <a:xfrm>
            <a:off x="55911" y="5615098"/>
            <a:ext cx="7634783" cy="272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Join us for </a:t>
            </a:r>
            <a:r>
              <a:rPr lang="en-US" sz="3600" b="1" i="1" dirty="0">
                <a:solidFill>
                  <a:srgbClr val="00355F"/>
                </a:solidFill>
                <a:latin typeface="Brandon Grotesque Bold" panose="020B0803020203060202" pitchFamily="34" charset="0"/>
                <a:ea typeface="+mj-ea"/>
                <a:cs typeface="+mj-cs"/>
              </a:rPr>
              <a:t>Winter Walk Day</a:t>
            </a:r>
            <a:r>
              <a:rPr lang="en-US" sz="3600" b="1" i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 </a:t>
            </a:r>
            <a:r>
              <a:rPr lang="en-US" sz="36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at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C8DA9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[NAME OF SCHOOL] </a:t>
            </a:r>
            <a:r>
              <a:rPr lang="en-US" sz="32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on</a:t>
            </a:r>
            <a:r>
              <a:rPr lang="en-US" sz="3200" b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 </a:t>
            </a:r>
            <a:r>
              <a:rPr lang="en-US" sz="3200" b="1" dirty="0">
                <a:solidFill>
                  <a:srgbClr val="7CC542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February 7</a:t>
            </a:r>
            <a:r>
              <a:rPr lang="en-US" sz="3200" b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!</a:t>
            </a:r>
          </a:p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75932F-FAE1-47D6-9997-306BFA272724}"/>
              </a:ext>
            </a:extLst>
          </p:cNvPr>
          <p:cNvSpPr txBox="1"/>
          <p:nvPr/>
        </p:nvSpPr>
        <p:spPr>
          <a:xfrm>
            <a:off x="1" y="6808106"/>
            <a:ext cx="7772400" cy="1614288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Why start the school day with a walk?</a:t>
            </a:r>
          </a:p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It’s FUN!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More time with friends and family •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Activate your brain </a:t>
            </a:r>
          </a:p>
          <a:p>
            <a:pPr algn="ctr">
              <a:lnSpc>
                <a:spcPct val="150000"/>
              </a:lnSpc>
            </a:pP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20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Help the environment 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Get to know your neighborhood</a:t>
            </a:r>
            <a:endParaRPr lang="en-US" sz="2000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6C7FD-163E-487C-844D-B2239E3157BB}"/>
              </a:ext>
            </a:extLst>
          </p:cNvPr>
          <p:cNvSpPr txBox="1"/>
          <p:nvPr/>
        </p:nvSpPr>
        <p:spPr>
          <a:xfrm>
            <a:off x="259358" y="9462715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www.mnsaferoutestoschool.org</a:t>
            </a:r>
          </a:p>
        </p:txBody>
      </p:sp>
      <p:pic>
        <p:nvPicPr>
          <p:cNvPr id="11" name="Picture 10" descr="Logo&#10;&#10;Description automatically generated with medium confidence">
            <a:extLst>
              <a:ext uri="{FF2B5EF4-FFF2-40B4-BE49-F238E27FC236}">
                <a16:creationId xmlns:a16="http://schemas.microsoft.com/office/drawing/2014/main" id="{4F8BB978-C0CA-4996-A0C1-9761C8B573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8" y="8644634"/>
            <a:ext cx="1998068" cy="12013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33F241C-85A5-4188-923F-EE5424E4EE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8BC738-A619-4A8F-ACAB-48D94A8BD9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0AEF5F-1B33-4881-8D8B-13821E1826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47395" y="476692"/>
            <a:ext cx="351091" cy="3890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86CA76-2538-4207-A543-6B656A70A0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24589" y="2451342"/>
            <a:ext cx="666285" cy="7383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F002B2-6E2C-4872-8592-D0323A2801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268212" y="2534704"/>
            <a:ext cx="1049896" cy="1163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B03292-D853-4376-A5C0-40145FF33C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41345" y="6680410"/>
            <a:ext cx="826266" cy="9155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EDDF6C-1636-472B-86C7-17C728506C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705071" y="8675389"/>
            <a:ext cx="351091" cy="3890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1F901D-9773-4D73-9CA9-001BCA2640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0336089-0DA8-448C-AEFD-F042A8B85D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949D06C-64FE-45F7-BC7D-6A292D0DD2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001119" y="8349505"/>
            <a:ext cx="268088" cy="297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564386E-730C-4C26-82DA-A151F3507E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28F62E8-D362-4F3A-AC3E-42DD64188F7F}"/>
              </a:ext>
            </a:extLst>
          </p:cNvPr>
          <p:cNvSpPr txBox="1"/>
          <p:nvPr/>
        </p:nvSpPr>
        <p:spPr>
          <a:xfrm>
            <a:off x="415075" y="3169459"/>
            <a:ext cx="66363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Don’t hibernate!</a:t>
            </a:r>
          </a:p>
          <a:p>
            <a:pPr algn="ctr"/>
            <a:r>
              <a:rPr lang="en-US" sz="6000" i="1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Participate!</a:t>
            </a:r>
            <a:endParaRPr lang="en-US" sz="7200" i="1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75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&#10;&#10;Description automatically generated with low confidence">
            <a:extLst>
              <a:ext uri="{FF2B5EF4-FFF2-40B4-BE49-F238E27FC236}">
                <a16:creationId xmlns:a16="http://schemas.microsoft.com/office/drawing/2014/main" id="{49F88E54-3F98-4127-81CE-1D5F12BE0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24" y="4511602"/>
            <a:ext cx="4710717" cy="20905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0913">
            <a:off x="363612" y="2977394"/>
            <a:ext cx="841289" cy="93223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9681" y="208548"/>
            <a:ext cx="7380654" cy="2710927"/>
          </a:xfrm>
          <a:prstGeom prst="roundRect">
            <a:avLst/>
          </a:prstGeom>
          <a:solidFill>
            <a:srgbClr val="0038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49681" y="4072827"/>
            <a:ext cx="7139157" cy="19494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200" b="1" i="1" baseline="30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 a winter walker!</a:t>
            </a:r>
            <a:endParaRPr lang="en-US" sz="72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5400" baseline="30000" dirty="0">
              <a:solidFill>
                <a:srgbClr val="00386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48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endParaRPr lang="en-US" sz="48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5911" y="419184"/>
            <a:ext cx="7324815" cy="215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 Walk Day</a:t>
            </a:r>
          </a:p>
          <a:p>
            <a:r>
              <a:rPr lang="en-US" sz="6800" b="1" dirty="0">
                <a:solidFill>
                  <a:srgbClr val="78BE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7th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72441" y="6596003"/>
            <a:ext cx="3943315" cy="2444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walk?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 with friends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exercise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 prizes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fun!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822187" y="316213"/>
            <a:ext cx="633972" cy="7025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47395" y="476692"/>
            <a:ext cx="351091" cy="3890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2375485" y="2550317"/>
            <a:ext cx="666285" cy="7383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5818915" y="2680031"/>
            <a:ext cx="1049896" cy="11633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4871721" y="6611370"/>
            <a:ext cx="826266" cy="9155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3469396" y="9098466"/>
            <a:ext cx="351091" cy="3890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1479">
            <a:off x="6379921" y="5065176"/>
            <a:ext cx="351091" cy="3890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832123" y="6867334"/>
            <a:ext cx="268088" cy="2970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2747590" y="8027832"/>
            <a:ext cx="268088" cy="2970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23218" y="4995952"/>
            <a:ext cx="268088" cy="297070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DAF6AF80-1333-486E-A635-33D5525C23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408" y="8644634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4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15" y="8192424"/>
            <a:ext cx="7334829" cy="1623510"/>
          </a:xfrm>
          <a:prstGeom prst="rect">
            <a:avLst/>
          </a:prstGeom>
          <a:noFill/>
          <a:ln w="44450">
            <a:solidFill>
              <a:srgbClr val="008E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3815" y="200248"/>
            <a:ext cx="7334829" cy="7792683"/>
          </a:xfrm>
          <a:prstGeom prst="rect">
            <a:avLst/>
          </a:prstGeom>
          <a:solidFill>
            <a:srgbClr val="008E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49682" y="2951824"/>
            <a:ext cx="7077271" cy="3571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your plan to walk</a:t>
            </a:r>
            <a:endParaRPr lang="en-US" sz="36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24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School?</a:t>
            </a:r>
          </a:p>
          <a:p>
            <a:endParaRPr lang="en-US" sz="54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800" b="1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4800" baseline="30000" dirty="0">
              <a:solidFill>
                <a:srgbClr val="3B4D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808" y="8370139"/>
            <a:ext cx="4788065" cy="1511029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more information, contact: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[Name]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[Email]</a:t>
            </a:r>
          </a:p>
          <a:p>
            <a:pPr algn="l"/>
            <a:r>
              <a:rPr lang="en-US" sz="14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[Phone number]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5911" y="388782"/>
            <a:ext cx="7324815" cy="21586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4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 Walk Day</a:t>
            </a:r>
          </a:p>
          <a:p>
            <a:r>
              <a:rPr lang="en-US" sz="6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7th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60">
            <a:off x="4382144" y="7056835"/>
            <a:ext cx="677332" cy="750557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455628" y="5144902"/>
            <a:ext cx="3132229" cy="2192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walk?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with friends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exercise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 in the snow!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fun!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2428" y="2681272"/>
            <a:ext cx="6605196" cy="0"/>
          </a:xfrm>
          <a:prstGeom prst="line">
            <a:avLst/>
          </a:prstGeom>
          <a:ln w="53975">
            <a:solidFill>
              <a:srgbClr val="78BE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60">
            <a:off x="6508193" y="4026954"/>
            <a:ext cx="839565" cy="9303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26967" y="3637356"/>
            <a:ext cx="509894" cy="5650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2403296" y="7367959"/>
            <a:ext cx="402441" cy="4459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347480" y="1282595"/>
            <a:ext cx="509894" cy="5650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077752" y="293447"/>
            <a:ext cx="426969" cy="47312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3926606" y="5952583"/>
            <a:ext cx="509894" cy="5650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603700" y="7403433"/>
            <a:ext cx="386840" cy="42866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6575">
            <a:off x="6796604" y="6198230"/>
            <a:ext cx="416567" cy="461602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F716AF2-F0B5-4B50-9E0A-A1874944BF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18" y="4325791"/>
            <a:ext cx="4797524" cy="2129079"/>
          </a:xfrm>
          <a:prstGeom prst="rect">
            <a:avLst/>
          </a:prstGeom>
        </p:spPr>
      </p:pic>
      <p:pic>
        <p:nvPicPr>
          <p:cNvPr id="28" name="Picture 27" descr="Logo&#10;&#10;Description automatically generated with medium confidence">
            <a:extLst>
              <a:ext uri="{FF2B5EF4-FFF2-40B4-BE49-F238E27FC236}">
                <a16:creationId xmlns:a16="http://schemas.microsoft.com/office/drawing/2014/main" id="{631A2A47-30AB-49E7-80B3-06F2ACFF7B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093" y="8361730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3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56817B00-FE0F-4AC5-881A-FA99B6B48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90" y="2469665"/>
            <a:ext cx="6947743" cy="3083318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402378" y="7958459"/>
            <a:ext cx="4788065" cy="1665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walk?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with friends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exercise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 in the snow!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Have fun!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5896" y="5236952"/>
            <a:ext cx="7040085" cy="247792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7772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400" b="1" i="1" baseline="30000" dirty="0">
                <a:solidFill>
                  <a:srgbClr val="78BE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Winter Walk Day is</a:t>
            </a:r>
          </a:p>
          <a:p>
            <a:r>
              <a:rPr lang="en-US" sz="6800" b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855635" y="2222668"/>
            <a:ext cx="372583" cy="412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6429867" y="7207376"/>
            <a:ext cx="884443" cy="9800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896" y="634315"/>
            <a:ext cx="732481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Don’t miss out on the fun…</a:t>
            </a:r>
          </a:p>
          <a:p>
            <a:r>
              <a:rPr lang="en-US" sz="6200" b="1" i="1" dirty="0">
                <a:solidFill>
                  <a:srgbClr val="0038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 to school!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3925024" y="8032162"/>
            <a:ext cx="551442" cy="611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3989">
            <a:off x="2292559" y="218544"/>
            <a:ext cx="417529" cy="4626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3639938" y="2949213"/>
            <a:ext cx="268088" cy="2970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78161" y="4641338"/>
            <a:ext cx="754108" cy="8356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688438" y="2889772"/>
            <a:ext cx="516903" cy="5727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5618062" y="153349"/>
            <a:ext cx="422370" cy="4680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4014453" y="4628722"/>
            <a:ext cx="372583" cy="4128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7221861" y="4422180"/>
            <a:ext cx="372583" cy="4128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640615" y="7192924"/>
            <a:ext cx="372583" cy="4128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7031">
            <a:off x="2303054" y="9664149"/>
            <a:ext cx="268088" cy="297070"/>
          </a:xfrm>
          <a:prstGeom prst="rect">
            <a:avLst/>
          </a:prstGeom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C721AD0-4A47-4FE6-AB7F-68CEDED6CD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523" y="8665998"/>
            <a:ext cx="1998068" cy="12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6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3" ma:contentTypeDescription="Create a new document." ma:contentTypeScope="" ma:versionID="3f25b890f8382d9baa331876827bdc87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00f40e6d22e16a6c322a7f2f05b07f26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3D6D32-00D0-4A55-A504-BF28C8CC3040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</ds:schemaRefs>
</ds:datastoreItem>
</file>

<file path=customXml/itemProps2.xml><?xml version="1.0" encoding="utf-8"?>
<ds:datastoreItem xmlns:ds="http://schemas.openxmlformats.org/officeDocument/2006/customXml" ds:itemID="{DA9083AF-7E69-4BB8-BB3C-52C795FCAA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51941E-DDD0-47BC-82DB-66E2AAB878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74c3bc-21a4-4771-acfe-b989cfb31b81"/>
    <ds:schemaRef ds:uri="e3468907-a698-479b-8007-358aebef4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6999</TotalTime>
  <Words>269</Words>
  <Application>Microsoft Office PowerPoint</Application>
  <PresentationFormat>Custom</PresentationFormat>
  <Paragraphs>62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Brandon Grotesque Black</vt:lpstr>
      <vt:lpstr>Brandon Grotesque Bold</vt:lpstr>
      <vt:lpstr>Brandon Grotesque Light</vt:lpstr>
      <vt:lpstr>Brandon Grotesque Medium</vt:lpstr>
      <vt:lpstr>Brandon Grotesque Regular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80</cp:revision>
  <dcterms:created xsi:type="dcterms:W3CDTF">2016-08-26T20:26:34Z</dcterms:created>
  <dcterms:modified xsi:type="dcterms:W3CDTF">2023-10-13T17:00:58Z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