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1_185C5E6A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9" r:id="rId5"/>
    <p:sldId id="260" r:id="rId6"/>
    <p:sldId id="257" r:id="rId7"/>
    <p:sldId id="258" r:id="rId8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omments/modernComment_101_185C5E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B4DE9EE-BF18-48CA-AF4C-3353EAEBC4CB}" authorId="{5B7C1DE9-FCAF-0A36-1940-DA284B9F613F}" status="resolved" created="2022-11-28T21:06:59.68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8706666" sldId="257"/>
      <ac:spMk id="23" creationId="{00000000-0000-0000-0000-000000000000}"/>
    </ac:deMkLst>
    <p188:txBody>
      <a:bodyPr/>
      <a:lstStyle/>
      <a:p>
        <a:r>
          <a:rPr lang="en-US"/>
          <a:t>let's add this to one of the wwtsd flyers/posters too? I like the message.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microsoft.com/office/2018/10/relationships/comments" Target="../comments/modernComment_101_185C5E6A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/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/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-4532" y="3216269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081473" y="4057935"/>
            <a:ext cx="2765355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85000"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>
            <a:spLocks/>
          </p:cNvSpPr>
          <p:nvPr/>
        </p:nvSpPr>
        <p:spPr>
          <a:xfrm>
            <a:off x="4752474" y="9686188"/>
            <a:ext cx="2614531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</p:spTree>
    <p:extLst>
      <p:ext uri="{BB962C8B-B14F-4D97-AF65-F5344CB8AC3E}">
        <p14:creationId xmlns:p14="http://schemas.microsoft.com/office/powerpoint/2010/main" val="40269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08427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14610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/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997961" y="9603847"/>
            <a:ext cx="2423615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75078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85000"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>
            <a:spLocks/>
          </p:cNvSpPr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¡Haz el propósito de Año Nuevo de ir caminando a la escuela!</a:t>
            </a:r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>
            <a:spLocks/>
          </p:cNvSpPr>
          <p:nvPr/>
        </p:nvSpPr>
        <p:spPr>
          <a:xfrm>
            <a:off x="5081473" y="4663427"/>
            <a:ext cx="2765355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34227" y="1077922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634227" y="6133403"/>
            <a:ext cx="3453123" cy="3923817"/>
          </a:xfrm>
          <a:prstGeom prst="rect">
            <a:avLst/>
          </a:prstGeom>
        </p:spPr>
        <p:txBody>
          <a:bodyPr vert="horz" lIns="91439" tIns="45720" rIns="91439" bIns="45720" rtlCol="0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padre/tutor de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Empieza el año escolar con un hábito nuevo y saludable con tus hijos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miércoles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7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febrero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Día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invernal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caminar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la </a:t>
            </a:r>
            <a:r>
              <a:rPr lang="en-US" sz="1100" b="1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escuela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evento anual internacional que fomenta que los niños caminen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 caminando o en bicicleta a la escuela con regularidad proporciona beneficios para la salud y ayuda a los niños a concentrarse en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obtener más información sobre las actividades del Día invernal de caminar a la escuela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contactando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por correo electrónico en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¡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Caminemos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juntos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s-MX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P.D. También tenemos oportunidades de ser voluntario en el Día invernal de caminar a la Escuela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para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información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49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468907-a698-479b-8007-358aebef40ae" xsi:nil="true"/>
    <lcf76f155ced4ddcb4097134ff3c332f xmlns="a074c3bc-21a4-4771-acfe-b989cfb31b8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E984B514CA6747BDEB654F428B7275" ma:contentTypeVersion="13" ma:contentTypeDescription="Create a new document." ma:contentTypeScope="" ma:versionID="3f25b890f8382d9baa331876827bdc87">
  <xsd:schema xmlns:xsd="http://www.w3.org/2001/XMLSchema" xmlns:xs="http://www.w3.org/2001/XMLSchema" xmlns:p="http://schemas.microsoft.com/office/2006/metadata/properties" xmlns:ns2="a074c3bc-21a4-4771-acfe-b989cfb31b81" xmlns:ns3="e3468907-a698-479b-8007-358aebef40ae" targetNamespace="http://schemas.microsoft.com/office/2006/metadata/properties" ma:root="true" ma:fieldsID="00f40e6d22e16a6c322a7f2f05b07f26" ns2:_="" ns3:_="">
    <xsd:import namespace="a074c3bc-21a4-4771-acfe-b989cfb31b81"/>
    <xsd:import namespace="e3468907-a698-479b-8007-358aebef40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4c3bc-21a4-4771-acfe-b989cfb31b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68907-a698-479b-8007-358aebef40a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21fac1c-9310-462a-bf3f-ab978407c081}" ma:internalName="TaxCatchAll" ma:showField="CatchAllData" ma:web="e3468907-a698-479b-8007-358aebef40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6E103D-21BC-47E8-9EB2-E7503B0E792A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</ds:schemaRefs>
</ds:datastoreItem>
</file>

<file path=customXml/itemProps2.xml><?xml version="1.0" encoding="utf-8"?>
<ds:datastoreItem xmlns:ds="http://schemas.openxmlformats.org/officeDocument/2006/customXml" ds:itemID="{32FB3E23-599A-4651-BFD0-CF8DA97FB60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1FC4CF-BAC4-4F2B-A0E6-A783F7E9BF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74c3bc-21a4-4771-acfe-b989cfb31b81"/>
    <ds:schemaRef ds:uri="e3468907-a698-479b-8007-358aebef40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680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Brandon Grotesque Bold</vt:lpstr>
      <vt:lpstr>Brandon Grotesque Medium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20</cp:revision>
  <dcterms:created xsi:type="dcterms:W3CDTF">2019-07-18T17:40:10Z</dcterms:created>
  <dcterms:modified xsi:type="dcterms:W3CDTF">2023-10-13T16:59:19Z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0x01010090E984B514CA6747BDEB654F428B7275</vt:lpwstr>
  </property>
</Properties>
</file>